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950075" cy="9236075"/>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Comic Sans MS" panose="030F0902030302020204" pitchFamily="66" charset="0"/>
      <p:regular r:id="rId29"/>
      <p:bold r:id="rId30"/>
      <p:italic r:id="rId31"/>
      <p:boldItalic r:id="rId32"/>
    </p:embeddedFont>
    <p:embeddedFont>
      <p:font typeface="Trebuchet MS" panose="020B070302020209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g+lqQ6T99C2sMrQe3u+G9BEkIw3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28"/>
  </p:normalViewPr>
  <p:slideViewPr>
    <p:cSldViewPr snapToGrid="0">
      <p:cViewPr varScale="1">
        <p:scale>
          <a:sx n="114" d="100"/>
          <a:sy n="114" d="100"/>
        </p:scale>
        <p:origin x="166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12501" cy="462120"/>
          </a:xfrm>
          <a:prstGeom prst="rect">
            <a:avLst/>
          </a:prstGeom>
          <a:noFill/>
          <a:ln>
            <a:noFill/>
          </a:ln>
        </p:spPr>
        <p:txBody>
          <a:bodyPr spcFirstLastPara="1" wrap="square" lIns="92425" tIns="46200" rIns="92425" bIns="46200" anchor="t" anchorCtr="0">
            <a:noAutofit/>
          </a:bodyPr>
          <a:lstStyle>
            <a:lvl1pPr marR="0" lvl="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35971" y="0"/>
            <a:ext cx="3012500" cy="462120"/>
          </a:xfrm>
          <a:prstGeom prst="rect">
            <a:avLst/>
          </a:prstGeom>
          <a:noFill/>
          <a:ln>
            <a:noFill/>
          </a:ln>
        </p:spPr>
        <p:txBody>
          <a:bodyPr spcFirstLastPara="1" wrap="square" lIns="92425" tIns="46200" rIns="92425" bIns="46200" anchor="t" anchorCtr="0">
            <a:noAutofit/>
          </a:bodyPr>
          <a:lstStyle>
            <a:lvl1pPr marR="0" lvl="0" algn="r"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772378"/>
            <a:ext cx="3012501" cy="462120"/>
          </a:xfrm>
          <a:prstGeom prst="rect">
            <a:avLst/>
          </a:prstGeom>
          <a:noFill/>
          <a:ln>
            <a:noFill/>
          </a:ln>
        </p:spPr>
        <p:txBody>
          <a:bodyPr spcFirstLastPara="1" wrap="square" lIns="92425" tIns="46200" rIns="92425" bIns="46200" anchor="b" anchorCtr="0">
            <a:noAutofit/>
          </a:bodyPr>
          <a:lstStyle>
            <a:lvl1pPr marR="0" lvl="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chemeClr val="dk1"/>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9" name="Google Shape;149;p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Please remember to fill in the red text areas with your school’s information.</a:t>
            </a:r>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i="1">
                <a:latin typeface="Arial"/>
                <a:ea typeface="Arial"/>
                <a:cs typeface="Arial"/>
                <a:sym typeface="Arial"/>
              </a:rPr>
              <a:t>(Assurance 11c)</a:t>
            </a:r>
            <a:endParaRPr i="1"/>
          </a:p>
          <a:p>
            <a:pPr marL="0" lvl="0" indent="0" algn="l" rtl="0">
              <a:lnSpc>
                <a:spcPct val="100000"/>
              </a:lnSpc>
              <a:spcBef>
                <a:spcPts val="360"/>
              </a:spcBef>
              <a:spcAft>
                <a:spcPts val="0"/>
              </a:spcAft>
              <a:buSzPts val="1400"/>
              <a:buNone/>
            </a:pPr>
            <a:endParaRPr/>
          </a:p>
        </p:txBody>
      </p:sp>
      <p:sp>
        <p:nvSpPr>
          <p:cNvPr id="150" name="Google Shape;150;p1: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1" name="Google Shape;211;p10: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Assessments—Add specific information on the assessments administered at the school</a:t>
            </a:r>
            <a:endParaRPr/>
          </a:p>
          <a:p>
            <a:pPr marL="0" lvl="0" indent="0" algn="l" rtl="0">
              <a:lnSpc>
                <a:spcPct val="100000"/>
              </a:lnSpc>
              <a:spcBef>
                <a:spcPts val="360"/>
              </a:spcBef>
              <a:spcAft>
                <a:spcPts val="0"/>
              </a:spcAft>
              <a:buSzPts val="1400"/>
              <a:buNone/>
            </a:pPr>
            <a:endParaRPr/>
          </a:p>
          <a:p>
            <a:pPr marL="0" marR="0" lvl="0" indent="0" algn="l" rtl="0">
              <a:lnSpc>
                <a:spcPct val="100000"/>
              </a:lnSpc>
              <a:spcBef>
                <a:spcPts val="360"/>
              </a:spcBef>
              <a:spcAft>
                <a:spcPts val="0"/>
              </a:spcAft>
              <a:buClr>
                <a:srgbClr val="000000"/>
              </a:buClr>
              <a:buSzPts val="1400"/>
              <a:buFont typeface="Arial"/>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11c &amp; d)</a:t>
            </a:r>
            <a:endParaRPr/>
          </a:p>
          <a:p>
            <a:pPr marL="0" lvl="0" indent="0" algn="l" rtl="0">
              <a:lnSpc>
                <a:spcPct val="100000"/>
              </a:lnSpc>
              <a:spcBef>
                <a:spcPts val="360"/>
              </a:spcBef>
              <a:spcAft>
                <a:spcPts val="0"/>
              </a:spcAft>
              <a:buSzPts val="1400"/>
              <a:buNone/>
            </a:pPr>
            <a:endParaRPr i="1"/>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K-5 ELA Tools:</a:t>
            </a: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FLKRS </a:t>
            </a:r>
            <a:r>
              <a:rPr lang="en-US" sz="1200" b="0" i="0" u="none" strike="noStrike" cap="none">
                <a:solidFill>
                  <a:schemeClr val="dk1"/>
                </a:solidFill>
                <a:latin typeface="Arial"/>
                <a:ea typeface="Arial"/>
                <a:cs typeface="Arial"/>
                <a:sym typeface="Arial"/>
              </a:rPr>
              <a:t>(K only - statutorily required during the first 30 days of school)</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DIBELS</a:t>
            </a:r>
            <a:r>
              <a:rPr lang="en-US" sz="1200" b="0" i="0" u="none" strike="noStrike" cap="none">
                <a:solidFill>
                  <a:schemeClr val="dk1"/>
                </a:solidFill>
                <a:latin typeface="Arial"/>
                <a:ea typeface="Arial"/>
                <a:cs typeface="Arial"/>
                <a:sym typeface="Arial"/>
              </a:rPr>
              <a:t> (ALL students in grades K-5, three times per year--beginning, middle, end)</a:t>
            </a:r>
            <a:endParaRPr/>
          </a:p>
          <a:p>
            <a:pPr marL="914400" lvl="1"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Students who are working below expectation should have more frequent fluency measures--more to come</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2-5,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ISIP </a:t>
            </a:r>
            <a:r>
              <a:rPr lang="en-US" sz="1200" b="0" i="0" u="none" strike="noStrike" cap="none">
                <a:solidFill>
                  <a:schemeClr val="dk1"/>
                </a:solidFill>
                <a:latin typeface="Arial"/>
                <a:ea typeface="Arial"/>
                <a:cs typeface="Arial"/>
                <a:sym typeface="Arial"/>
              </a:rPr>
              <a:t>(K-5, can be bimonthly or monthly, up to school, info on how to manage ISIP will be released soon</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Benchmark Advance Assessments--the frequency and how they are implemented are up to the school</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K-5 Math Tools:</a:t>
            </a: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K-5,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ISIP </a:t>
            </a:r>
            <a:r>
              <a:rPr lang="en-US" sz="1200" b="0" i="0" u="none" strike="noStrike" cap="none">
                <a:solidFill>
                  <a:schemeClr val="dk1"/>
                </a:solidFill>
                <a:latin typeface="Arial"/>
                <a:ea typeface="Arial"/>
                <a:cs typeface="Arial"/>
                <a:sym typeface="Arial"/>
              </a:rPr>
              <a:t>(K-5, can be bimonthly or monthly (up to school) info on how to manage ISIP will be released soon</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Big Ideas Assessments--the frequency and how they are implemented are up to the school</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3-5 Science Tool:</a:t>
            </a:r>
            <a:br>
              <a:rPr lang="en-US" sz="1200" b="0" i="0" u="none" strike="noStrike" cap="none">
                <a:solidFill>
                  <a:schemeClr val="dk1"/>
                </a:solidFill>
                <a:latin typeface="Arial"/>
                <a:ea typeface="Arial"/>
                <a:cs typeface="Arial"/>
                <a:sym typeface="Arial"/>
              </a:rPr>
            </a:b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3-5,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HMH Science Assessments--the frequency and how they are implemented are up to the school</a:t>
            </a:r>
            <a:endParaRPr/>
          </a:p>
          <a:p>
            <a:pPr marL="0" lvl="0" indent="0" algn="l" rtl="0">
              <a:lnSpc>
                <a:spcPct val="100000"/>
              </a:lnSpc>
              <a:spcBef>
                <a:spcPts val="360"/>
              </a:spcBef>
              <a:spcAft>
                <a:spcPts val="0"/>
              </a:spcAft>
              <a:buSzPts val="1400"/>
              <a:buNone/>
            </a:pPr>
            <a:endParaRPr i="1"/>
          </a:p>
        </p:txBody>
      </p:sp>
      <p:sp>
        <p:nvSpPr>
          <p:cNvPr id="212" name="Google Shape;212;p10: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9" name="Google Shape;219;p12: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ESSA requires meaningful involvement of parents in the decisions made at the school. Specifically, parents are required to be involved in the development, implementation, review and revisions of the Parent Involvement Policy, School-wide Plan (School Improvement Plan) and the Parent-School Compact. Parents are also required to be involved in the development of district wide policies.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District Parent &amp; Family Engagement Plan</a:t>
            </a:r>
            <a:r>
              <a:rPr lang="en-US">
                <a:latin typeface="Arial"/>
                <a:ea typeface="Arial"/>
                <a:cs typeface="Arial"/>
                <a:sym typeface="Arial"/>
              </a:rPr>
              <a:t>– how the district involves parents and build schools’ and parents’ capacity for strong parent involvement and to help their children succeed.   Must be reviewed and revised annually with parents.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District Parent Involvement Policy and review.</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37452" lvl="1" indent="-283634" algn="l" rtl="0">
              <a:lnSpc>
                <a:spcPct val="100000"/>
              </a:lnSpc>
              <a:spcBef>
                <a:spcPts val="360"/>
              </a:spcBef>
              <a:spcAft>
                <a:spcPts val="0"/>
              </a:spcAft>
              <a:buSzPts val="1400"/>
              <a:buNone/>
            </a:pPr>
            <a:r>
              <a:rPr lang="en-US" i="1">
                <a:latin typeface="Arial"/>
                <a:ea typeface="Arial"/>
                <a:cs typeface="Arial"/>
                <a:sym typeface="Arial"/>
              </a:rPr>
              <a:t>(Assurance 11a)</a:t>
            </a:r>
            <a:endParaRPr i="1"/>
          </a:p>
          <a:p>
            <a:pPr marL="737452" lvl="1" indent="-283634"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School Parent &amp; Family Engagement Plan</a:t>
            </a:r>
            <a:r>
              <a:rPr lang="en-US">
                <a:latin typeface="Arial"/>
                <a:ea typeface="Arial"/>
                <a:cs typeface="Arial"/>
                <a:sym typeface="Arial"/>
              </a:rPr>
              <a:t>  - how the school involves parents in organized, ongoing and timely ways in the planning, review and improvement of programs and provide opportunities for parents to learn how to work with our children to improve their achievement. Must be reviewed and revised annually with parents.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School Parent Involvement Policy and review.</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37452" lvl="1" indent="-283634" algn="l" rtl="0">
              <a:lnSpc>
                <a:spcPct val="100000"/>
              </a:lnSpc>
              <a:spcBef>
                <a:spcPts val="360"/>
              </a:spcBef>
              <a:spcAft>
                <a:spcPts val="0"/>
              </a:spcAft>
              <a:buSzPts val="1400"/>
              <a:buNone/>
            </a:pPr>
            <a:r>
              <a:rPr lang="en-US" i="1">
                <a:latin typeface="Arial"/>
                <a:ea typeface="Arial"/>
                <a:cs typeface="Arial"/>
                <a:sym typeface="Arial"/>
              </a:rPr>
              <a:t>(Assurance 11b)</a:t>
            </a:r>
            <a:endParaRPr i="1"/>
          </a:p>
          <a:p>
            <a:pPr marL="0" lvl="0" indent="0" algn="l" rtl="0">
              <a:lnSpc>
                <a:spcPct val="100000"/>
              </a:lnSpc>
              <a:spcBef>
                <a:spcPts val="360"/>
              </a:spcBef>
              <a:spcAft>
                <a:spcPts val="0"/>
              </a:spcAft>
              <a:buSzPts val="1400"/>
              <a:buNone/>
            </a:pPr>
            <a:endParaRPr b="1" u="sng">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Home-School Compact</a:t>
            </a:r>
            <a:r>
              <a:rPr lang="en-US">
                <a:latin typeface="Arial"/>
                <a:ea typeface="Arial"/>
                <a:cs typeface="Arial"/>
                <a:sym typeface="Arial"/>
              </a:rPr>
              <a:t> – outlines how parents, the entire school staff, and students will share the responsibility for improved student academic achievement. Must be reviewed and revised annually with parents. </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School Parent Compact to review and discuss</a:t>
            </a:r>
            <a:endParaRPr/>
          </a:p>
          <a:p>
            <a:pPr marL="457200" lvl="1" indent="0"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Home-School Compact each year during the Spring (provide the dates/times for the meeting if available)</a:t>
            </a:r>
            <a:endParaRPr/>
          </a:p>
          <a:p>
            <a:pPr marL="457200" lvl="1" indent="0" algn="l" rtl="0">
              <a:lnSpc>
                <a:spcPct val="100000"/>
              </a:lnSpc>
              <a:spcBef>
                <a:spcPts val="360"/>
              </a:spcBef>
              <a:spcAft>
                <a:spcPts val="0"/>
              </a:spcAft>
              <a:buSzPts val="1400"/>
              <a:buNone/>
            </a:pPr>
            <a:r>
              <a:rPr lang="en-US" i="1">
                <a:latin typeface="Arial"/>
                <a:ea typeface="Arial"/>
                <a:cs typeface="Arial"/>
                <a:sym typeface="Arial"/>
              </a:rPr>
              <a:t>(Assurance 11c)</a:t>
            </a:r>
            <a:endParaRPr i="1"/>
          </a:p>
          <a:p>
            <a:pPr marL="0" lvl="0" indent="0" algn="l" rtl="0">
              <a:lnSpc>
                <a:spcPct val="100000"/>
              </a:lnSpc>
              <a:spcBef>
                <a:spcPts val="360"/>
              </a:spcBef>
              <a:spcAft>
                <a:spcPts val="0"/>
              </a:spcAft>
              <a:buSzPts val="1400"/>
              <a:buNone/>
            </a:pPr>
            <a:endParaRPr/>
          </a:p>
        </p:txBody>
      </p:sp>
      <p:sp>
        <p:nvSpPr>
          <p:cNvPr id="220" name="Google Shape;220;p12: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3: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9)</a:t>
            </a:r>
            <a:endParaRPr i="1"/>
          </a:p>
        </p:txBody>
      </p:sp>
      <p:sp>
        <p:nvSpPr>
          <p:cNvPr id="226" name="Google Shape;226;p1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2" name="Google Shape;232;p1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Provide information on the specific committees that parents can be involved. Include the purpose, date and time of meetings.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Please inform families that a hard copy of the Title I Complaint Procedure is available in the PFRA notebook as well as on the Title I District Webpage.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(Assurances 11a, b, c, &amp; e)</a:t>
            </a:r>
            <a:endParaRPr i="1"/>
          </a:p>
        </p:txBody>
      </p:sp>
      <p:sp>
        <p:nvSpPr>
          <p:cNvPr id="233" name="Google Shape;233;p14: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9" name="Google Shape;239;p1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Inform parents about the various resources and materials available to them through the PFRA.</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Inform them of the location of the PFRA and times when it is open to parents.</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Give them an idea of what types and materials are available in the PFRA and what the check-out procedures are for your school.</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i="1">
                <a:latin typeface="Arial"/>
                <a:ea typeface="Arial"/>
                <a:cs typeface="Arial"/>
                <a:sym typeface="Arial"/>
              </a:rPr>
              <a:t>(Assurance 11e)</a:t>
            </a:r>
            <a:endParaRPr i="1"/>
          </a:p>
          <a:p>
            <a:pPr marL="0" lvl="0" indent="0" algn="l" rtl="0">
              <a:lnSpc>
                <a:spcPct val="100000"/>
              </a:lnSpc>
              <a:spcBef>
                <a:spcPts val="360"/>
              </a:spcBef>
              <a:spcAft>
                <a:spcPts val="0"/>
              </a:spcAft>
              <a:buSzPts val="1400"/>
              <a:buNone/>
            </a:pPr>
            <a:endParaRPr/>
          </a:p>
        </p:txBody>
      </p:sp>
      <p:sp>
        <p:nvSpPr>
          <p:cNvPr id="240" name="Google Shape;240;p15: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6" name="Google Shape;246;p1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By taking an active role in Title I, you’ll show your child:</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he or she is to you</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education is to you</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That you and the school are a team</a:t>
            </a:r>
            <a:endParaRPr/>
          </a:p>
          <a:p>
            <a:pPr marL="0" lvl="0" indent="0" algn="l" rtl="0">
              <a:lnSpc>
                <a:spcPct val="100000"/>
              </a:lnSpc>
              <a:spcBef>
                <a:spcPts val="360"/>
              </a:spcBef>
              <a:spcAft>
                <a:spcPts val="0"/>
              </a:spcAft>
              <a:buClr>
                <a:schemeClr val="dk1"/>
              </a:buClr>
              <a:buSzPts val="1200"/>
              <a:buFont typeface="Arial"/>
              <a:buNone/>
            </a:pPr>
            <a:endParaRPr>
              <a:latin typeface="Arial"/>
              <a:ea typeface="Arial"/>
              <a:cs typeface="Arial"/>
              <a:sym typeface="Arial"/>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Speak up if you notice any problems – But, don’t criticize the school or a teacher in front of your child.</a:t>
            </a:r>
            <a:endParaRPr/>
          </a:p>
          <a:p>
            <a:pPr marL="0" lvl="0" indent="0" algn="l" rtl="0">
              <a:lnSpc>
                <a:spcPct val="100000"/>
              </a:lnSpc>
              <a:spcBef>
                <a:spcPts val="360"/>
              </a:spcBef>
              <a:spcAft>
                <a:spcPts val="0"/>
              </a:spcAft>
              <a:buSzPts val="1400"/>
              <a:buNone/>
            </a:pPr>
            <a:endParaRPr/>
          </a:p>
        </p:txBody>
      </p:sp>
      <p:sp>
        <p:nvSpPr>
          <p:cNvPr id="247" name="Google Shape;247;p1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4" name="Google Shape;254;p1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1"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This slide may be removed if class visitation is not planned.</a:t>
            </a:r>
            <a:endParaRPr/>
          </a:p>
          <a:p>
            <a:pPr marL="0" lvl="0" indent="0" algn="l" rtl="0">
              <a:lnSpc>
                <a:spcPct val="100000"/>
              </a:lnSpc>
              <a:spcBef>
                <a:spcPts val="360"/>
              </a:spcBef>
              <a:spcAft>
                <a:spcPts val="0"/>
              </a:spcAft>
              <a:buSzPts val="1400"/>
              <a:buNone/>
            </a:pPr>
            <a:endParaRPr/>
          </a:p>
        </p:txBody>
      </p:sp>
      <p:sp>
        <p:nvSpPr>
          <p:cNvPr id="255" name="Google Shape;255;p17: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p:txBody>
      </p:sp>
      <p:sp>
        <p:nvSpPr>
          <p:cNvPr id="261" name="Google Shape;261;p1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i="1"/>
          </a:p>
        </p:txBody>
      </p:sp>
      <p:sp>
        <p:nvSpPr>
          <p:cNvPr id="267" name="Google Shape;267;p1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11c)</a:t>
            </a:r>
            <a:endParaRPr i="1"/>
          </a:p>
        </p:txBody>
      </p:sp>
      <p:sp>
        <p:nvSpPr>
          <p:cNvPr id="157" name="Google Shape;157;p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3" name="Google Shape;163;p3: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t>Read Slide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Clr>
                <a:schemeClr val="dk1"/>
              </a:buClr>
              <a:buSzPts val="1400"/>
              <a:buFont typeface="Arial"/>
              <a:buNone/>
            </a:pPr>
            <a:r>
              <a:rPr lang="en-US" i="1"/>
              <a:t>(Assurance 11a)</a:t>
            </a:r>
            <a:endParaRPr/>
          </a:p>
          <a:p>
            <a:pPr marL="0" lvl="0" indent="0" algn="l" rtl="0">
              <a:lnSpc>
                <a:spcPct val="100000"/>
              </a:lnSpc>
              <a:spcBef>
                <a:spcPts val="360"/>
              </a:spcBef>
              <a:spcAft>
                <a:spcPts val="0"/>
              </a:spcAft>
              <a:buSzPts val="1400"/>
              <a:buNone/>
            </a:pPr>
            <a:endParaRPr/>
          </a:p>
        </p:txBody>
      </p:sp>
      <p:sp>
        <p:nvSpPr>
          <p:cNvPr id="164" name="Google Shape;164;p3: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0" name="Google Shape;170;p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latin typeface="Arial"/>
                <a:ea typeface="Arial"/>
                <a:cs typeface="Arial"/>
                <a:sym typeface="Arial"/>
              </a:rPr>
              <a:t>Districts receive Title I funds from the federal government (through the US Department of Education and the Florida Bureau of Federal Educational Programs) and distribute these funds to schools based on the number of Children from Low Income Families (known as CLIF).  However, </a:t>
            </a:r>
            <a:r>
              <a:rPr lang="en-US"/>
              <a:t>income status</a:t>
            </a:r>
            <a:r>
              <a:rPr lang="en-US">
                <a:latin typeface="Arial"/>
                <a:ea typeface="Arial"/>
                <a:cs typeface="Arial"/>
                <a:sym typeface="Arial"/>
              </a:rPr>
              <a:t> is only used to allocating and distributing funds.  Students are selected to receive direct Title I services if they have an academic need.</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endParaRPr i="1"/>
          </a:p>
        </p:txBody>
      </p:sp>
      <p:sp>
        <p:nvSpPr>
          <p:cNvPr id="171" name="Google Shape;171;p4: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7" name="Google Shape;177;p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Describe your Title I program and what it looks like.  </a:t>
            </a:r>
            <a:r>
              <a:rPr lang="en-US" b="1">
                <a:latin typeface="Arial"/>
                <a:ea typeface="Arial"/>
                <a:cs typeface="Arial"/>
                <a:sym typeface="Arial"/>
              </a:rPr>
              <a:t>Suggestions for services provided through Title I funding:  Additional teachers for intervention instruction, technology, Evidence Based curriculum materials, extended day intervention.</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1% of The Total Allocation of Title I Funds for the District is set aside to provide Parent and Family Engagement Activities.  This includes activities conducted by the Title I District Office as well as the activities that are conducted at each Title I school site.</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Some of the activities planned for our school this year include: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These activities were selected based on Parent &amp; Family Input last Spring.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Explain that parents must have the opportunity to help decide how the parent involvement funds are used and what type of Parent &amp; Family Engagement Activities they want or need to help their child be successful in school.  </a:t>
            </a:r>
            <a:endParaRPr>
              <a:latin typeface="Arial"/>
              <a:ea typeface="Arial"/>
              <a:cs typeface="Arial"/>
              <a:sym typeface="Arial"/>
            </a:endParaRPr>
          </a:p>
          <a:p>
            <a:pPr marL="0" lvl="0" indent="0" algn="l" rtl="0">
              <a:lnSpc>
                <a:spcPct val="100000"/>
              </a:lnSpc>
              <a:spcBef>
                <a:spcPts val="360"/>
              </a:spcBef>
              <a:spcAft>
                <a:spcPts val="0"/>
              </a:spcAft>
              <a:buSzPts val="1400"/>
              <a:buNone/>
            </a:pPr>
            <a:endParaRPr i="1"/>
          </a:p>
          <a:p>
            <a:pPr marL="0" lvl="0" indent="0" algn="l" rtl="0">
              <a:lnSpc>
                <a:spcPct val="100000"/>
              </a:lnSpc>
              <a:spcBef>
                <a:spcPts val="360"/>
              </a:spcBef>
              <a:spcAft>
                <a:spcPts val="0"/>
              </a:spcAft>
              <a:buSzPts val="1400"/>
              <a:buNone/>
            </a:pPr>
            <a:r>
              <a:rPr lang="en-US" i="1">
                <a:latin typeface="Arial"/>
                <a:ea typeface="Arial"/>
                <a:cs typeface="Arial"/>
                <a:sym typeface="Arial"/>
              </a:rPr>
              <a:t>(Assurance 11a)</a:t>
            </a:r>
            <a:endParaRPr i="1"/>
          </a:p>
          <a:p>
            <a:pPr marL="0" lvl="0" indent="0" algn="l" rtl="0">
              <a:lnSpc>
                <a:spcPct val="100000"/>
              </a:lnSpc>
              <a:spcBef>
                <a:spcPts val="360"/>
              </a:spcBef>
              <a:spcAft>
                <a:spcPts val="0"/>
              </a:spcAft>
              <a:buSzPts val="1400"/>
              <a:buNone/>
            </a:pPr>
            <a:endParaRPr/>
          </a:p>
        </p:txBody>
      </p:sp>
      <p:sp>
        <p:nvSpPr>
          <p:cNvPr id="178" name="Google Shape;178;p5: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4" name="Google Shape;184;p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Explain the process the school uses to involve parents in the decision-making process. Explain that parents are critical to this process.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Provide information on all of the opportunities parents have to participate.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Opportunities to Volunteer:</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Describe the various opportunities for parents to volunteer or become involved in your school.  Some examples might include:</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In the school, in classrooms, or on fieldtrips </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Decisions and Planning on How to Use Title I School Parent </a:t>
            </a:r>
            <a:r>
              <a:rPr lang="en-US"/>
              <a:t>&amp; Family Engagement </a:t>
            </a:r>
            <a:r>
              <a:rPr lang="en-US">
                <a:latin typeface="Arial"/>
                <a:ea typeface="Arial"/>
                <a:cs typeface="Arial"/>
                <a:sym typeface="Arial"/>
              </a:rPr>
              <a:t>Funds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District/School Councils - meetings throughout the year where parents participate in school-wide program planning, and decide how to use the Title I parent involvement funds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School Parent Councils</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 &amp; c)</a:t>
            </a:r>
            <a:endParaRPr i="1"/>
          </a:p>
        </p:txBody>
      </p:sp>
      <p:sp>
        <p:nvSpPr>
          <p:cNvPr id="185" name="Google Shape;185;p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a:t>
            </a:r>
            <a:endParaRPr i="1"/>
          </a:p>
        </p:txBody>
      </p:sp>
      <p:sp>
        <p:nvSpPr>
          <p:cNvPr id="191" name="Google Shape;191;p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(Assurance 11c)</a:t>
            </a:r>
            <a:endParaRPr/>
          </a:p>
        </p:txBody>
      </p:sp>
      <p:sp>
        <p:nvSpPr>
          <p:cNvPr id="197" name="Google Shape;197;p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Use this slide to provide general/core curriculum information to families.</a:t>
            </a:r>
            <a:endParaRPr/>
          </a:p>
        </p:txBody>
      </p:sp>
      <p:sp>
        <p:nvSpPr>
          <p:cNvPr id="204" name="Google Shape;204;p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3"/>
          <p:cNvSpPr txBox="1">
            <a:spLocks noGrp="1"/>
          </p:cNvSpPr>
          <p:nvPr>
            <p:ph type="ctrTitle"/>
          </p:nvPr>
        </p:nvSpPr>
        <p:spPr>
          <a:xfrm>
            <a:off x="866442" y="1447801"/>
            <a:ext cx="6620968" cy="332958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7200"/>
              <a:buFont typeface="Century Gothic"/>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3"/>
          <p:cNvSpPr txBox="1">
            <a:spLocks noGrp="1"/>
          </p:cNvSpPr>
          <p:nvPr>
            <p:ph type="subTitle" idx="1"/>
          </p:nvPr>
        </p:nvSpPr>
        <p:spPr>
          <a:xfrm>
            <a:off x="866442" y="4777380"/>
            <a:ext cx="6620968" cy="86142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SzPts val="1600"/>
              <a:buNone/>
              <a:defRPr cap="none">
                <a:solidFill>
                  <a:srgbClr val="86D1D8"/>
                </a:solidFill>
              </a:defRPr>
            </a:lvl1pPr>
            <a:lvl2pPr lvl="1" algn="ctr">
              <a:lnSpc>
                <a:spcPct val="100000"/>
              </a:lnSpc>
              <a:spcBef>
                <a:spcPts val="1000"/>
              </a:spcBef>
              <a:spcAft>
                <a:spcPts val="0"/>
              </a:spcAft>
              <a:buSzPts val="1440"/>
              <a:buNone/>
              <a:defRPr>
                <a:solidFill>
                  <a:schemeClr val="lt1"/>
                </a:solidFill>
              </a:defRPr>
            </a:lvl2pPr>
            <a:lvl3pPr lvl="2" algn="ctr">
              <a:lnSpc>
                <a:spcPct val="100000"/>
              </a:lnSpc>
              <a:spcBef>
                <a:spcPts val="1000"/>
              </a:spcBef>
              <a:spcAft>
                <a:spcPts val="0"/>
              </a:spcAft>
              <a:buSzPts val="1280"/>
              <a:buNone/>
              <a:defRPr>
                <a:solidFill>
                  <a:schemeClr val="lt1"/>
                </a:solidFill>
              </a:defRPr>
            </a:lvl3pPr>
            <a:lvl4pPr lvl="3" algn="ctr">
              <a:lnSpc>
                <a:spcPct val="100000"/>
              </a:lnSpc>
              <a:spcBef>
                <a:spcPts val="1000"/>
              </a:spcBef>
              <a:spcAft>
                <a:spcPts val="0"/>
              </a:spcAft>
              <a:buSzPts val="1120"/>
              <a:buNone/>
              <a:defRPr>
                <a:solidFill>
                  <a:schemeClr val="lt1"/>
                </a:solidFill>
              </a:defRPr>
            </a:lvl4pPr>
            <a:lvl5pPr lvl="4" algn="ctr">
              <a:lnSpc>
                <a:spcPct val="100000"/>
              </a:lnSpc>
              <a:spcBef>
                <a:spcPts val="1000"/>
              </a:spcBef>
              <a:spcAft>
                <a:spcPts val="0"/>
              </a:spcAft>
              <a:buSzPts val="1120"/>
              <a:buNone/>
              <a:defRPr>
                <a:solidFill>
                  <a:schemeClr val="lt1"/>
                </a:solidFill>
              </a:defRPr>
            </a:lvl5pPr>
            <a:lvl6pPr lvl="5" algn="ctr">
              <a:lnSpc>
                <a:spcPct val="100000"/>
              </a:lnSpc>
              <a:spcBef>
                <a:spcPts val="1000"/>
              </a:spcBef>
              <a:spcAft>
                <a:spcPts val="0"/>
              </a:spcAft>
              <a:buSzPts val="1120"/>
              <a:buNone/>
              <a:defRPr>
                <a:solidFill>
                  <a:schemeClr val="lt1"/>
                </a:solidFill>
              </a:defRPr>
            </a:lvl6pPr>
            <a:lvl7pPr lvl="6" algn="ctr">
              <a:lnSpc>
                <a:spcPct val="100000"/>
              </a:lnSpc>
              <a:spcBef>
                <a:spcPts val="1000"/>
              </a:spcBef>
              <a:spcAft>
                <a:spcPts val="0"/>
              </a:spcAft>
              <a:buSzPts val="1120"/>
              <a:buNone/>
              <a:defRPr>
                <a:solidFill>
                  <a:schemeClr val="lt1"/>
                </a:solidFill>
              </a:defRPr>
            </a:lvl7pPr>
            <a:lvl8pPr lvl="7" algn="ctr">
              <a:lnSpc>
                <a:spcPct val="100000"/>
              </a:lnSpc>
              <a:spcBef>
                <a:spcPts val="1000"/>
              </a:spcBef>
              <a:spcAft>
                <a:spcPts val="0"/>
              </a:spcAft>
              <a:buSzPts val="1120"/>
              <a:buNone/>
              <a:defRPr>
                <a:solidFill>
                  <a:schemeClr val="lt1"/>
                </a:solidFill>
              </a:defRPr>
            </a:lvl8pPr>
            <a:lvl9pPr lvl="8" algn="ctr">
              <a:lnSpc>
                <a:spcPct val="100000"/>
              </a:lnSpc>
              <a:spcBef>
                <a:spcPts val="1000"/>
              </a:spcBef>
              <a:spcAft>
                <a:spcPts val="0"/>
              </a:spcAft>
              <a:buSzPts val="1120"/>
              <a:buNone/>
              <a:defRPr>
                <a:solidFill>
                  <a:schemeClr val="lt1"/>
                </a:solidFill>
              </a:defRPr>
            </a:lvl9pPr>
          </a:lstStyle>
          <a:p>
            <a:endParaRPr/>
          </a:p>
        </p:txBody>
      </p:sp>
      <p:sp>
        <p:nvSpPr>
          <p:cNvPr id="24" name="Google Shape;24;p33"/>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3"/>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a:off x="866443" y="4800587"/>
            <a:ext cx="662096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2"/>
          <p:cNvSpPr>
            <a:spLocks noGrp="1"/>
          </p:cNvSpPr>
          <p:nvPr>
            <p:ph type="pic" idx="2"/>
          </p:nvPr>
        </p:nvSpPr>
        <p:spPr>
          <a:xfrm>
            <a:off x="866442" y="685800"/>
            <a:ext cx="6620968" cy="3640666"/>
          </a:xfrm>
          <a:prstGeom prst="roundRect">
            <a:avLst>
              <a:gd name="adj" fmla="val 1858"/>
            </a:avLst>
          </a:prstGeom>
          <a:noFill/>
          <a:ln>
            <a:noFill/>
          </a:ln>
          <a:effectLst>
            <a:outerShdw blurRad="50800" dist="50800" dir="5400000" algn="tl" rotWithShape="0">
              <a:srgbClr val="000000">
                <a:alpha val="42352"/>
              </a:srgbClr>
            </a:outerShdw>
          </a:effectLst>
        </p:spPr>
      </p:sp>
      <p:sp>
        <p:nvSpPr>
          <p:cNvPr id="81" name="Google Shape;81;p42"/>
          <p:cNvSpPr txBox="1">
            <a:spLocks noGrp="1"/>
          </p:cNvSpPr>
          <p:nvPr>
            <p:ph type="body" idx="1"/>
          </p:nvPr>
        </p:nvSpPr>
        <p:spPr>
          <a:xfrm>
            <a:off x="866443" y="5367325"/>
            <a:ext cx="6620966" cy="4937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82" name="Google Shape;82;p42"/>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2"/>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2"/>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5"/>
        <p:cNvGrpSpPr/>
        <p:nvPr/>
      </p:nvGrpSpPr>
      <p:grpSpPr>
        <a:xfrm>
          <a:off x="0" y="0"/>
          <a:ext cx="0" cy="0"/>
          <a:chOff x="0" y="0"/>
          <a:chExt cx="0" cy="0"/>
        </a:xfrm>
      </p:grpSpPr>
      <p:sp>
        <p:nvSpPr>
          <p:cNvPr id="86" name="Google Shape;86;p43"/>
          <p:cNvSpPr txBox="1">
            <a:spLocks noGrp="1"/>
          </p:cNvSpPr>
          <p:nvPr>
            <p:ph type="title"/>
          </p:nvPr>
        </p:nvSpPr>
        <p:spPr>
          <a:xfrm>
            <a:off x="866442" y="1447800"/>
            <a:ext cx="6620968" cy="1981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3"/>
          <p:cNvSpPr txBox="1">
            <a:spLocks noGrp="1"/>
          </p:cNvSpPr>
          <p:nvPr>
            <p:ph type="body" idx="1"/>
          </p:nvPr>
        </p:nvSpPr>
        <p:spPr>
          <a:xfrm>
            <a:off x="866442" y="3657600"/>
            <a:ext cx="6620968" cy="23622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88" name="Google Shape;88;p43"/>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3"/>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3"/>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1"/>
        <p:cNvGrpSpPr/>
        <p:nvPr/>
      </p:nvGrpSpPr>
      <p:grpSpPr>
        <a:xfrm>
          <a:off x="0" y="0"/>
          <a:ext cx="0" cy="0"/>
          <a:chOff x="0" y="0"/>
          <a:chExt cx="0" cy="0"/>
        </a:xfrm>
      </p:grpSpPr>
      <p:sp>
        <p:nvSpPr>
          <p:cNvPr id="92" name="Google Shape;92;p44"/>
          <p:cNvSpPr txBox="1">
            <a:spLocks noGrp="1"/>
          </p:cNvSpPr>
          <p:nvPr>
            <p:ph type="title"/>
          </p:nvPr>
        </p:nvSpPr>
        <p:spPr>
          <a:xfrm>
            <a:off x="1181409" y="1447800"/>
            <a:ext cx="6001049" cy="232337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4"/>
          <p:cNvSpPr txBox="1">
            <a:spLocks noGrp="1"/>
          </p:cNvSpPr>
          <p:nvPr>
            <p:ph type="body" idx="1"/>
          </p:nvPr>
        </p:nvSpPr>
        <p:spPr>
          <a:xfrm>
            <a:off x="1448177" y="3771174"/>
            <a:ext cx="5461159" cy="34217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b="0" i="0" cap="small">
                <a:solidFill>
                  <a:srgbClr val="86D1D8"/>
                </a:solidFill>
                <a:latin typeface="Century Gothic"/>
                <a:ea typeface="Century Gothic"/>
                <a:cs typeface="Century Gothic"/>
                <a:sym typeface="Century Gothic"/>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94" name="Google Shape;94;p44"/>
          <p:cNvSpPr txBox="1">
            <a:spLocks noGrp="1"/>
          </p:cNvSpPr>
          <p:nvPr>
            <p:ph type="body" idx="2"/>
          </p:nvPr>
        </p:nvSpPr>
        <p:spPr>
          <a:xfrm>
            <a:off x="866442" y="4350657"/>
            <a:ext cx="6620968" cy="16764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95" name="Google Shape;95;p44"/>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4"/>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44"/>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44"/>
          <p:cNvSpPr txBox="1"/>
          <p:nvPr/>
        </p:nvSpPr>
        <p:spPr>
          <a:xfrm>
            <a:off x="673897" y="971253"/>
            <a:ext cx="601591" cy="19697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200"/>
              <a:buFont typeface="Arial"/>
              <a:buNone/>
            </a:pPr>
            <a:r>
              <a:rPr lang="en-US" sz="12200" b="0" i="0" u="none" strike="noStrike" cap="none">
                <a:solidFill>
                  <a:srgbClr val="86D1D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99" name="Google Shape;99;p44"/>
          <p:cNvSpPr txBox="1"/>
          <p:nvPr/>
        </p:nvSpPr>
        <p:spPr>
          <a:xfrm>
            <a:off x="6999690" y="2613787"/>
            <a:ext cx="601591" cy="19697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200"/>
              <a:buFont typeface="Arial"/>
              <a:buNone/>
            </a:pPr>
            <a:r>
              <a:rPr lang="en-US" sz="12200" b="0" i="0" u="none" strike="noStrike" cap="none">
                <a:solidFill>
                  <a:srgbClr val="86D1D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0"/>
        <p:cNvGrpSpPr/>
        <p:nvPr/>
      </p:nvGrpSpPr>
      <p:grpSpPr>
        <a:xfrm>
          <a:off x="0" y="0"/>
          <a:ext cx="0" cy="0"/>
          <a:chOff x="0" y="0"/>
          <a:chExt cx="0" cy="0"/>
        </a:xfrm>
      </p:grpSpPr>
      <p:sp>
        <p:nvSpPr>
          <p:cNvPr id="101" name="Google Shape;101;p45"/>
          <p:cNvSpPr txBox="1">
            <a:spLocks noGrp="1"/>
          </p:cNvSpPr>
          <p:nvPr>
            <p:ph type="title"/>
          </p:nvPr>
        </p:nvSpPr>
        <p:spPr>
          <a:xfrm>
            <a:off x="866441" y="3124201"/>
            <a:ext cx="6620969" cy="165318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4000"/>
              <a:buFont typeface="Century Gothic"/>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5"/>
          <p:cNvSpPr txBox="1">
            <a:spLocks noGrp="1"/>
          </p:cNvSpPr>
          <p:nvPr>
            <p:ph type="body" idx="1"/>
          </p:nvPr>
        </p:nvSpPr>
        <p:spPr>
          <a:xfrm>
            <a:off x="866442" y="4777381"/>
            <a:ext cx="66209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cap="none">
                <a:solidFill>
                  <a:srgbClr val="86D1D8"/>
                </a:solidFill>
              </a:defRPr>
            </a:lvl1pPr>
            <a:lvl2pPr marL="914400" lvl="1" indent="-228600" algn="l">
              <a:lnSpc>
                <a:spcPct val="100000"/>
              </a:lnSpc>
              <a:spcBef>
                <a:spcPts val="1000"/>
              </a:spcBef>
              <a:spcAft>
                <a:spcPts val="0"/>
              </a:spcAft>
              <a:buSzPts val="1440"/>
              <a:buNone/>
              <a:defRPr sz="1800">
                <a:solidFill>
                  <a:schemeClr val="lt1"/>
                </a:solidFill>
              </a:defRPr>
            </a:lvl2pPr>
            <a:lvl3pPr marL="1371600" lvl="2" indent="-228600" algn="l">
              <a:lnSpc>
                <a:spcPct val="100000"/>
              </a:lnSpc>
              <a:spcBef>
                <a:spcPts val="1000"/>
              </a:spcBef>
              <a:spcAft>
                <a:spcPts val="0"/>
              </a:spcAft>
              <a:buSzPts val="1280"/>
              <a:buNone/>
              <a:defRPr sz="1600">
                <a:solidFill>
                  <a:schemeClr val="lt1"/>
                </a:solidFill>
              </a:defRPr>
            </a:lvl3pPr>
            <a:lvl4pPr marL="1828800" lvl="3" indent="-228600" algn="l">
              <a:lnSpc>
                <a:spcPct val="100000"/>
              </a:lnSpc>
              <a:spcBef>
                <a:spcPts val="1000"/>
              </a:spcBef>
              <a:spcAft>
                <a:spcPts val="0"/>
              </a:spcAft>
              <a:buSzPts val="1120"/>
              <a:buNone/>
              <a:defRPr sz="1400">
                <a:solidFill>
                  <a:schemeClr val="lt1"/>
                </a:solidFill>
              </a:defRPr>
            </a:lvl4pPr>
            <a:lvl5pPr marL="2286000" lvl="4" indent="-228600" algn="l">
              <a:lnSpc>
                <a:spcPct val="100000"/>
              </a:lnSpc>
              <a:spcBef>
                <a:spcPts val="1000"/>
              </a:spcBef>
              <a:spcAft>
                <a:spcPts val="0"/>
              </a:spcAft>
              <a:buSzPts val="1120"/>
              <a:buNone/>
              <a:defRPr sz="1400">
                <a:solidFill>
                  <a:schemeClr val="lt1"/>
                </a:solidFill>
              </a:defRPr>
            </a:lvl5pPr>
            <a:lvl6pPr marL="2743200" lvl="5" indent="-228600" algn="l">
              <a:lnSpc>
                <a:spcPct val="100000"/>
              </a:lnSpc>
              <a:spcBef>
                <a:spcPts val="1000"/>
              </a:spcBef>
              <a:spcAft>
                <a:spcPts val="0"/>
              </a:spcAft>
              <a:buSzPts val="1120"/>
              <a:buNone/>
              <a:defRPr sz="1400">
                <a:solidFill>
                  <a:schemeClr val="lt1"/>
                </a:solidFill>
              </a:defRPr>
            </a:lvl6pPr>
            <a:lvl7pPr marL="3200400" lvl="6" indent="-228600" algn="l">
              <a:lnSpc>
                <a:spcPct val="100000"/>
              </a:lnSpc>
              <a:spcBef>
                <a:spcPts val="1000"/>
              </a:spcBef>
              <a:spcAft>
                <a:spcPts val="0"/>
              </a:spcAft>
              <a:buSzPts val="1120"/>
              <a:buNone/>
              <a:defRPr sz="1400">
                <a:solidFill>
                  <a:schemeClr val="lt1"/>
                </a:solidFill>
              </a:defRPr>
            </a:lvl7pPr>
            <a:lvl8pPr marL="3657600" lvl="7" indent="-228600" algn="l">
              <a:lnSpc>
                <a:spcPct val="100000"/>
              </a:lnSpc>
              <a:spcBef>
                <a:spcPts val="1000"/>
              </a:spcBef>
              <a:spcAft>
                <a:spcPts val="0"/>
              </a:spcAft>
              <a:buSzPts val="1120"/>
              <a:buNone/>
              <a:defRPr sz="1400">
                <a:solidFill>
                  <a:schemeClr val="lt1"/>
                </a:solidFill>
              </a:defRPr>
            </a:lvl8pPr>
            <a:lvl9pPr marL="4114800" lvl="8" indent="-228600" algn="l">
              <a:lnSpc>
                <a:spcPct val="100000"/>
              </a:lnSpc>
              <a:spcBef>
                <a:spcPts val="1000"/>
              </a:spcBef>
              <a:spcAft>
                <a:spcPts val="0"/>
              </a:spcAft>
              <a:buSzPts val="1120"/>
              <a:buNone/>
              <a:defRPr sz="1400">
                <a:solidFill>
                  <a:schemeClr val="lt1"/>
                </a:solidFill>
              </a:defRPr>
            </a:lvl9pPr>
          </a:lstStyle>
          <a:p>
            <a:endParaRPr/>
          </a:p>
        </p:txBody>
      </p:sp>
      <p:sp>
        <p:nvSpPr>
          <p:cNvPr id="103" name="Google Shape;103;p45"/>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45"/>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45"/>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6"/>
        <p:cNvGrpSpPr/>
        <p:nvPr/>
      </p:nvGrpSpPr>
      <p:grpSpPr>
        <a:xfrm>
          <a:off x="0" y="0"/>
          <a:ext cx="0" cy="0"/>
          <a:chOff x="0" y="0"/>
          <a:chExt cx="0" cy="0"/>
        </a:xfrm>
      </p:grpSpPr>
      <p:sp>
        <p:nvSpPr>
          <p:cNvPr id="107" name="Google Shape;107;p46"/>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200"/>
              <a:buFont typeface="Century Gothic"/>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46"/>
          <p:cNvSpPr txBox="1">
            <a:spLocks noGrp="1"/>
          </p:cNvSpPr>
          <p:nvPr>
            <p:ph type="body" idx="1"/>
          </p:nvPr>
        </p:nvSpPr>
        <p:spPr>
          <a:xfrm>
            <a:off x="474834" y="1981200"/>
            <a:ext cx="2210725"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09" name="Google Shape;109;p46"/>
          <p:cNvSpPr txBox="1">
            <a:spLocks noGrp="1"/>
          </p:cNvSpPr>
          <p:nvPr>
            <p:ph type="body" idx="2"/>
          </p:nvPr>
        </p:nvSpPr>
        <p:spPr>
          <a:xfrm>
            <a:off x="489475" y="2667000"/>
            <a:ext cx="2196084"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10" name="Google Shape;110;p46"/>
          <p:cNvSpPr txBox="1">
            <a:spLocks noGrp="1"/>
          </p:cNvSpPr>
          <p:nvPr>
            <p:ph type="body" idx="3"/>
          </p:nvPr>
        </p:nvSpPr>
        <p:spPr>
          <a:xfrm>
            <a:off x="2913504" y="1981200"/>
            <a:ext cx="220275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11" name="Google Shape;111;p46"/>
          <p:cNvSpPr txBox="1">
            <a:spLocks noGrp="1"/>
          </p:cNvSpPr>
          <p:nvPr>
            <p:ph type="body" idx="4"/>
          </p:nvPr>
        </p:nvSpPr>
        <p:spPr>
          <a:xfrm>
            <a:off x="2905586" y="2667000"/>
            <a:ext cx="2210671"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12" name="Google Shape;112;p46"/>
          <p:cNvSpPr txBox="1">
            <a:spLocks noGrp="1"/>
          </p:cNvSpPr>
          <p:nvPr>
            <p:ph type="body" idx="5"/>
          </p:nvPr>
        </p:nvSpPr>
        <p:spPr>
          <a:xfrm>
            <a:off x="5344917" y="1981200"/>
            <a:ext cx="219965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13" name="Google Shape;113;p46"/>
          <p:cNvSpPr txBox="1">
            <a:spLocks noGrp="1"/>
          </p:cNvSpPr>
          <p:nvPr>
            <p:ph type="body" idx="6"/>
          </p:nvPr>
        </p:nvSpPr>
        <p:spPr>
          <a:xfrm>
            <a:off x="5344917" y="2667000"/>
            <a:ext cx="2199658"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cxnSp>
        <p:nvCxnSpPr>
          <p:cNvPr id="114" name="Google Shape;114;p46"/>
          <p:cNvCxnSpPr/>
          <p:nvPr/>
        </p:nvCxnSpPr>
        <p:spPr>
          <a:xfrm>
            <a:off x="2795334" y="2133600"/>
            <a:ext cx="0" cy="3962400"/>
          </a:xfrm>
          <a:prstGeom prst="straightConnector1">
            <a:avLst/>
          </a:prstGeom>
          <a:noFill/>
          <a:ln w="12700" cap="flat" cmpd="sng">
            <a:solidFill>
              <a:srgbClr val="86D1D8">
                <a:alpha val="40000"/>
              </a:srgbClr>
            </a:solidFill>
            <a:prstDash val="solid"/>
            <a:round/>
            <a:headEnd type="none" w="sm" len="sm"/>
            <a:tailEnd type="none" w="sm" len="sm"/>
          </a:ln>
          <a:effectLst>
            <a:outerShdw blurRad="38100" dist="25400" dir="5400000" rotWithShape="0">
              <a:srgbClr val="000000">
                <a:alpha val="27450"/>
              </a:srgbClr>
            </a:outerShdw>
          </a:effectLst>
        </p:spPr>
      </p:cxnSp>
      <p:cxnSp>
        <p:nvCxnSpPr>
          <p:cNvPr id="115" name="Google Shape;115;p46"/>
          <p:cNvCxnSpPr/>
          <p:nvPr/>
        </p:nvCxnSpPr>
        <p:spPr>
          <a:xfrm>
            <a:off x="5223030" y="2133600"/>
            <a:ext cx="0" cy="3966882"/>
          </a:xfrm>
          <a:prstGeom prst="straightConnector1">
            <a:avLst/>
          </a:prstGeom>
          <a:noFill/>
          <a:ln w="12700" cap="flat" cmpd="sng">
            <a:solidFill>
              <a:srgbClr val="86D1D8">
                <a:alpha val="40000"/>
              </a:srgbClr>
            </a:solidFill>
            <a:prstDash val="solid"/>
            <a:round/>
            <a:headEnd type="none" w="sm" len="sm"/>
            <a:tailEnd type="none" w="sm" len="sm"/>
          </a:ln>
          <a:effectLst>
            <a:outerShdw blurRad="38100" dist="25400" dir="5400000" rotWithShape="0">
              <a:srgbClr val="000000">
                <a:alpha val="27450"/>
              </a:srgbClr>
            </a:outerShdw>
          </a:effectLst>
        </p:spPr>
      </p:cxnSp>
      <p:sp>
        <p:nvSpPr>
          <p:cNvPr id="116" name="Google Shape;116;p46"/>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46"/>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46"/>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9"/>
        <p:cNvGrpSpPr/>
        <p:nvPr/>
      </p:nvGrpSpPr>
      <p:grpSpPr>
        <a:xfrm>
          <a:off x="0" y="0"/>
          <a:ext cx="0" cy="0"/>
          <a:chOff x="0" y="0"/>
          <a:chExt cx="0" cy="0"/>
        </a:xfrm>
      </p:grpSpPr>
      <p:sp>
        <p:nvSpPr>
          <p:cNvPr id="120" name="Google Shape;120;p47"/>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200"/>
              <a:buFont typeface="Century Gothic"/>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47"/>
          <p:cNvSpPr txBox="1">
            <a:spLocks noGrp="1"/>
          </p:cNvSpPr>
          <p:nvPr>
            <p:ph type="body" idx="1"/>
          </p:nvPr>
        </p:nvSpPr>
        <p:spPr>
          <a:xfrm>
            <a:off x="489475" y="4250949"/>
            <a:ext cx="2205612"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22" name="Google Shape;122;p47"/>
          <p:cNvSpPr>
            <a:spLocks noGrp="1"/>
          </p:cNvSpPr>
          <p:nvPr>
            <p:ph type="pic" idx="2"/>
          </p:nvPr>
        </p:nvSpPr>
        <p:spPr>
          <a:xfrm>
            <a:off x="489475" y="2209800"/>
            <a:ext cx="2205612" cy="1524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23" name="Google Shape;123;p47"/>
          <p:cNvSpPr txBox="1">
            <a:spLocks noGrp="1"/>
          </p:cNvSpPr>
          <p:nvPr>
            <p:ph type="body" idx="3"/>
          </p:nvPr>
        </p:nvSpPr>
        <p:spPr>
          <a:xfrm>
            <a:off x="489475" y="4827212"/>
            <a:ext cx="2205612" cy="65918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24" name="Google Shape;124;p47"/>
          <p:cNvSpPr txBox="1">
            <a:spLocks noGrp="1"/>
          </p:cNvSpPr>
          <p:nvPr>
            <p:ph type="body" idx="4"/>
          </p:nvPr>
        </p:nvSpPr>
        <p:spPr>
          <a:xfrm>
            <a:off x="2917792" y="4250949"/>
            <a:ext cx="2198466"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25" name="Google Shape;125;p47"/>
          <p:cNvSpPr>
            <a:spLocks noGrp="1"/>
          </p:cNvSpPr>
          <p:nvPr>
            <p:ph type="pic" idx="5"/>
          </p:nvPr>
        </p:nvSpPr>
        <p:spPr>
          <a:xfrm>
            <a:off x="2917791" y="2209800"/>
            <a:ext cx="2198466" cy="1524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26" name="Google Shape;126;p47"/>
          <p:cNvSpPr txBox="1">
            <a:spLocks noGrp="1"/>
          </p:cNvSpPr>
          <p:nvPr>
            <p:ph type="body" idx="6"/>
          </p:nvPr>
        </p:nvSpPr>
        <p:spPr>
          <a:xfrm>
            <a:off x="2916776" y="4827211"/>
            <a:ext cx="2201378" cy="65918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27" name="Google Shape;127;p47"/>
          <p:cNvSpPr txBox="1">
            <a:spLocks noGrp="1"/>
          </p:cNvSpPr>
          <p:nvPr>
            <p:ph type="body" idx="7"/>
          </p:nvPr>
        </p:nvSpPr>
        <p:spPr>
          <a:xfrm>
            <a:off x="5344917" y="4250949"/>
            <a:ext cx="219965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28" name="Google Shape;128;p47"/>
          <p:cNvSpPr>
            <a:spLocks noGrp="1"/>
          </p:cNvSpPr>
          <p:nvPr>
            <p:ph type="pic" idx="8"/>
          </p:nvPr>
        </p:nvSpPr>
        <p:spPr>
          <a:xfrm>
            <a:off x="5344916" y="2209800"/>
            <a:ext cx="2199658" cy="1524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29" name="Google Shape;129;p47"/>
          <p:cNvSpPr txBox="1">
            <a:spLocks noGrp="1"/>
          </p:cNvSpPr>
          <p:nvPr>
            <p:ph type="body" idx="9"/>
          </p:nvPr>
        </p:nvSpPr>
        <p:spPr>
          <a:xfrm>
            <a:off x="5344824" y="4827209"/>
            <a:ext cx="2202571" cy="65918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cxnSp>
        <p:nvCxnSpPr>
          <p:cNvPr id="130" name="Google Shape;130;p47"/>
          <p:cNvCxnSpPr/>
          <p:nvPr/>
        </p:nvCxnSpPr>
        <p:spPr>
          <a:xfrm>
            <a:off x="2795334" y="2133600"/>
            <a:ext cx="0" cy="3962400"/>
          </a:xfrm>
          <a:prstGeom prst="straightConnector1">
            <a:avLst/>
          </a:prstGeom>
          <a:noFill/>
          <a:ln w="12700" cap="flat" cmpd="sng">
            <a:solidFill>
              <a:srgbClr val="86D1D8">
                <a:alpha val="40000"/>
              </a:srgbClr>
            </a:solidFill>
            <a:prstDash val="solid"/>
            <a:round/>
            <a:headEnd type="none" w="sm" len="sm"/>
            <a:tailEnd type="none" w="sm" len="sm"/>
          </a:ln>
          <a:effectLst>
            <a:outerShdw blurRad="38100" dist="25400" dir="5400000" rotWithShape="0">
              <a:srgbClr val="000000">
                <a:alpha val="27450"/>
              </a:srgbClr>
            </a:outerShdw>
          </a:effectLst>
        </p:spPr>
      </p:cxnSp>
      <p:cxnSp>
        <p:nvCxnSpPr>
          <p:cNvPr id="131" name="Google Shape;131;p47"/>
          <p:cNvCxnSpPr/>
          <p:nvPr/>
        </p:nvCxnSpPr>
        <p:spPr>
          <a:xfrm>
            <a:off x="5223030" y="2133600"/>
            <a:ext cx="0" cy="3966882"/>
          </a:xfrm>
          <a:prstGeom prst="straightConnector1">
            <a:avLst/>
          </a:prstGeom>
          <a:noFill/>
          <a:ln w="12700" cap="flat" cmpd="sng">
            <a:solidFill>
              <a:srgbClr val="86D1D8">
                <a:alpha val="40000"/>
              </a:srgbClr>
            </a:solidFill>
            <a:prstDash val="solid"/>
            <a:round/>
            <a:headEnd type="none" w="sm" len="sm"/>
            <a:tailEnd type="none" w="sm" len="sm"/>
          </a:ln>
          <a:effectLst>
            <a:outerShdw blurRad="38100" dist="25400" dir="5400000" rotWithShape="0">
              <a:srgbClr val="000000">
                <a:alpha val="27450"/>
              </a:srgbClr>
            </a:outerShdw>
          </a:effectLst>
        </p:spPr>
      </p:cxnSp>
      <p:sp>
        <p:nvSpPr>
          <p:cNvPr id="132" name="Google Shape;132;p47"/>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47"/>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47"/>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5"/>
        <p:cNvGrpSpPr/>
        <p:nvPr/>
      </p:nvGrpSpPr>
      <p:grpSpPr>
        <a:xfrm>
          <a:off x="0" y="0"/>
          <a:ext cx="0" cy="0"/>
          <a:chOff x="0" y="0"/>
          <a:chExt cx="0" cy="0"/>
        </a:xfrm>
      </p:grpSpPr>
      <p:sp>
        <p:nvSpPr>
          <p:cNvPr id="136" name="Google Shape;136;p48"/>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48"/>
          <p:cNvSpPr txBox="1">
            <a:spLocks noGrp="1"/>
          </p:cNvSpPr>
          <p:nvPr>
            <p:ph type="body" idx="1"/>
          </p:nvPr>
        </p:nvSpPr>
        <p:spPr>
          <a:xfrm rot="5400000">
            <a:off x="2085787" y="794839"/>
            <a:ext cx="4195481" cy="6711654"/>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8" name="Google Shape;138;p48"/>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48"/>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48"/>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1"/>
        <p:cNvGrpSpPr/>
        <p:nvPr/>
      </p:nvGrpSpPr>
      <p:grpSpPr>
        <a:xfrm>
          <a:off x="0" y="0"/>
          <a:ext cx="0" cy="0"/>
          <a:chOff x="0" y="0"/>
          <a:chExt cx="0" cy="0"/>
        </a:xfrm>
      </p:grpSpPr>
      <p:sp>
        <p:nvSpPr>
          <p:cNvPr id="142" name="Google Shape;142;p49"/>
          <p:cNvSpPr txBox="1">
            <a:spLocks noGrp="1"/>
          </p:cNvSpPr>
          <p:nvPr>
            <p:ph type="title"/>
          </p:nvPr>
        </p:nvSpPr>
        <p:spPr>
          <a:xfrm rot="5400000">
            <a:off x="3974116" y="2685880"/>
            <a:ext cx="5826125" cy="131479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49"/>
          <p:cNvSpPr txBox="1">
            <a:spLocks noGrp="1"/>
          </p:cNvSpPr>
          <p:nvPr>
            <p:ph type="body" idx="1"/>
          </p:nvPr>
        </p:nvSpPr>
        <p:spPr>
          <a:xfrm rot="5400000">
            <a:off x="532314" y="730366"/>
            <a:ext cx="5483134" cy="556881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44" name="Google Shape;144;p49"/>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49"/>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49"/>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4"/>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4"/>
          <p:cNvSpPr txBox="1">
            <a:spLocks noGrp="1"/>
          </p:cNvSpPr>
          <p:nvPr>
            <p:ph type="body" idx="1"/>
          </p:nvPr>
        </p:nvSpPr>
        <p:spPr>
          <a:xfrm>
            <a:off x="827700" y="2052925"/>
            <a:ext cx="6711654" cy="4195481"/>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30" name="Google Shape;30;p34"/>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2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5"/>
          <p:cNvSpPr txBox="1">
            <a:spLocks noGrp="1"/>
          </p:cNvSpPr>
          <p:nvPr>
            <p:ph type="body" idx="1"/>
          </p:nvPr>
        </p:nvSpPr>
        <p:spPr>
          <a:xfrm>
            <a:off x="827700" y="1905000"/>
            <a:ext cx="3298112"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36" name="Google Shape;36;p35"/>
          <p:cNvSpPr txBox="1">
            <a:spLocks noGrp="1"/>
          </p:cNvSpPr>
          <p:nvPr>
            <p:ph type="body" idx="2"/>
          </p:nvPr>
        </p:nvSpPr>
        <p:spPr>
          <a:xfrm>
            <a:off x="827700" y="2514600"/>
            <a:ext cx="3298113" cy="374173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37" name="Google Shape;37;p35"/>
          <p:cNvSpPr txBox="1">
            <a:spLocks noGrp="1"/>
          </p:cNvSpPr>
          <p:nvPr>
            <p:ph type="body" idx="3"/>
          </p:nvPr>
        </p:nvSpPr>
        <p:spPr>
          <a:xfrm>
            <a:off x="4241976" y="1905000"/>
            <a:ext cx="3298113"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38" name="Google Shape;38;p35"/>
          <p:cNvSpPr txBox="1">
            <a:spLocks noGrp="1"/>
          </p:cNvSpPr>
          <p:nvPr>
            <p:ph type="body" idx="4"/>
          </p:nvPr>
        </p:nvSpPr>
        <p:spPr>
          <a:xfrm>
            <a:off x="4241976" y="2514600"/>
            <a:ext cx="3298113" cy="374173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39" name="Google Shape;39;p35"/>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5"/>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5"/>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36"/>
          <p:cNvSpPr txBox="1">
            <a:spLocks noGrp="1"/>
          </p:cNvSpPr>
          <p:nvPr>
            <p:ph type="title"/>
          </p:nvPr>
        </p:nvSpPr>
        <p:spPr>
          <a:xfrm>
            <a:off x="866443" y="2861734"/>
            <a:ext cx="6620967" cy="191564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4000"/>
              <a:buFont typeface="Century Gothic"/>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6"/>
          <p:cNvSpPr txBox="1">
            <a:spLocks noGrp="1"/>
          </p:cNvSpPr>
          <p:nvPr>
            <p:ph type="body" idx="1"/>
          </p:nvPr>
        </p:nvSpPr>
        <p:spPr>
          <a:xfrm>
            <a:off x="866442" y="4777381"/>
            <a:ext cx="66209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cap="none">
                <a:solidFill>
                  <a:srgbClr val="86D1D8"/>
                </a:solidFill>
              </a:defRPr>
            </a:lvl1pPr>
            <a:lvl2pPr marL="914400" lvl="1" indent="-228600" algn="l">
              <a:lnSpc>
                <a:spcPct val="100000"/>
              </a:lnSpc>
              <a:spcBef>
                <a:spcPts val="1000"/>
              </a:spcBef>
              <a:spcAft>
                <a:spcPts val="0"/>
              </a:spcAft>
              <a:buSzPts val="1440"/>
              <a:buNone/>
              <a:defRPr sz="1800">
                <a:solidFill>
                  <a:schemeClr val="lt1"/>
                </a:solidFill>
              </a:defRPr>
            </a:lvl2pPr>
            <a:lvl3pPr marL="1371600" lvl="2" indent="-228600" algn="l">
              <a:lnSpc>
                <a:spcPct val="100000"/>
              </a:lnSpc>
              <a:spcBef>
                <a:spcPts val="1000"/>
              </a:spcBef>
              <a:spcAft>
                <a:spcPts val="0"/>
              </a:spcAft>
              <a:buSzPts val="1280"/>
              <a:buNone/>
              <a:defRPr sz="1600">
                <a:solidFill>
                  <a:schemeClr val="lt1"/>
                </a:solidFill>
              </a:defRPr>
            </a:lvl3pPr>
            <a:lvl4pPr marL="1828800" lvl="3" indent="-228600" algn="l">
              <a:lnSpc>
                <a:spcPct val="100000"/>
              </a:lnSpc>
              <a:spcBef>
                <a:spcPts val="1000"/>
              </a:spcBef>
              <a:spcAft>
                <a:spcPts val="0"/>
              </a:spcAft>
              <a:buSzPts val="1120"/>
              <a:buNone/>
              <a:defRPr sz="1400">
                <a:solidFill>
                  <a:schemeClr val="lt1"/>
                </a:solidFill>
              </a:defRPr>
            </a:lvl4pPr>
            <a:lvl5pPr marL="2286000" lvl="4" indent="-228600" algn="l">
              <a:lnSpc>
                <a:spcPct val="100000"/>
              </a:lnSpc>
              <a:spcBef>
                <a:spcPts val="1000"/>
              </a:spcBef>
              <a:spcAft>
                <a:spcPts val="0"/>
              </a:spcAft>
              <a:buSzPts val="1120"/>
              <a:buNone/>
              <a:defRPr sz="1400">
                <a:solidFill>
                  <a:schemeClr val="lt1"/>
                </a:solidFill>
              </a:defRPr>
            </a:lvl5pPr>
            <a:lvl6pPr marL="2743200" lvl="5" indent="-228600" algn="l">
              <a:lnSpc>
                <a:spcPct val="100000"/>
              </a:lnSpc>
              <a:spcBef>
                <a:spcPts val="1000"/>
              </a:spcBef>
              <a:spcAft>
                <a:spcPts val="0"/>
              </a:spcAft>
              <a:buSzPts val="1120"/>
              <a:buNone/>
              <a:defRPr sz="1400">
                <a:solidFill>
                  <a:schemeClr val="lt1"/>
                </a:solidFill>
              </a:defRPr>
            </a:lvl6pPr>
            <a:lvl7pPr marL="3200400" lvl="6" indent="-228600" algn="l">
              <a:lnSpc>
                <a:spcPct val="100000"/>
              </a:lnSpc>
              <a:spcBef>
                <a:spcPts val="1000"/>
              </a:spcBef>
              <a:spcAft>
                <a:spcPts val="0"/>
              </a:spcAft>
              <a:buSzPts val="1120"/>
              <a:buNone/>
              <a:defRPr sz="1400">
                <a:solidFill>
                  <a:schemeClr val="lt1"/>
                </a:solidFill>
              </a:defRPr>
            </a:lvl7pPr>
            <a:lvl8pPr marL="3657600" lvl="7" indent="-228600" algn="l">
              <a:lnSpc>
                <a:spcPct val="100000"/>
              </a:lnSpc>
              <a:spcBef>
                <a:spcPts val="1000"/>
              </a:spcBef>
              <a:spcAft>
                <a:spcPts val="0"/>
              </a:spcAft>
              <a:buSzPts val="1120"/>
              <a:buNone/>
              <a:defRPr sz="1400">
                <a:solidFill>
                  <a:schemeClr val="lt1"/>
                </a:solidFill>
              </a:defRPr>
            </a:lvl8pPr>
            <a:lvl9pPr marL="4114800" lvl="8" indent="-228600" algn="l">
              <a:lnSpc>
                <a:spcPct val="100000"/>
              </a:lnSpc>
              <a:spcBef>
                <a:spcPts val="1000"/>
              </a:spcBef>
              <a:spcAft>
                <a:spcPts val="0"/>
              </a:spcAft>
              <a:buSzPts val="1120"/>
              <a:buNone/>
              <a:defRPr sz="1400">
                <a:solidFill>
                  <a:schemeClr val="lt1"/>
                </a:solidFill>
              </a:defRPr>
            </a:lvl9pPr>
          </a:lstStyle>
          <a:p>
            <a:endParaRPr/>
          </a:p>
        </p:txBody>
      </p:sp>
      <p:sp>
        <p:nvSpPr>
          <p:cNvPr id="45" name="Google Shape;45;p36"/>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6"/>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6"/>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37"/>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7"/>
          <p:cNvSpPr txBox="1">
            <a:spLocks noGrp="1"/>
          </p:cNvSpPr>
          <p:nvPr>
            <p:ph type="body" idx="1"/>
          </p:nvPr>
        </p:nvSpPr>
        <p:spPr>
          <a:xfrm>
            <a:off x="827700" y="2060576"/>
            <a:ext cx="3298113" cy="419576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51" name="Google Shape;51;p37"/>
          <p:cNvSpPr txBox="1">
            <a:spLocks noGrp="1"/>
          </p:cNvSpPr>
          <p:nvPr>
            <p:ph type="body" idx="2"/>
          </p:nvPr>
        </p:nvSpPr>
        <p:spPr>
          <a:xfrm>
            <a:off x="4241975" y="2056093"/>
            <a:ext cx="3298115" cy="4200245"/>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52" name="Google Shape;52;p37"/>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7"/>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7"/>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8"/>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8"/>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8"/>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8"/>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39"/>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9"/>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9"/>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40"/>
          <p:cNvSpPr txBox="1">
            <a:spLocks noGrp="1"/>
          </p:cNvSpPr>
          <p:nvPr>
            <p:ph type="title"/>
          </p:nvPr>
        </p:nvSpPr>
        <p:spPr>
          <a:xfrm>
            <a:off x="866441" y="1447800"/>
            <a:ext cx="2551462" cy="1447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0"/>
          <p:cNvSpPr txBox="1">
            <a:spLocks noGrp="1"/>
          </p:cNvSpPr>
          <p:nvPr>
            <p:ph type="body" idx="1"/>
          </p:nvPr>
        </p:nvSpPr>
        <p:spPr>
          <a:xfrm>
            <a:off x="3589397" y="1447800"/>
            <a:ext cx="3898013" cy="4572000"/>
          </a:xfrm>
          <a:prstGeom prst="rect">
            <a:avLst/>
          </a:prstGeom>
          <a:noFill/>
          <a:ln>
            <a:noFill/>
          </a:ln>
        </p:spPr>
        <p:txBody>
          <a:bodyPr spcFirstLastPara="1" wrap="square" lIns="91425" tIns="45700" rIns="91425" bIns="45700" anchor="ctr" anchorCtr="0">
            <a:normAutofit/>
          </a:bodyPr>
          <a:lstStyle>
            <a:lvl1pPr marL="457200" lvl="0" indent="-330200" algn="l">
              <a:lnSpc>
                <a:spcPct val="100000"/>
              </a:lnSpc>
              <a:spcBef>
                <a:spcPts val="1000"/>
              </a:spcBef>
              <a:spcAft>
                <a:spcPts val="0"/>
              </a:spcAft>
              <a:buSzPts val="1600"/>
              <a:buChar char="►"/>
              <a:defRPr sz="2000"/>
            </a:lvl1pPr>
            <a:lvl2pPr marL="914400" lvl="1" indent="-320040" algn="l">
              <a:lnSpc>
                <a:spcPct val="100000"/>
              </a:lnSpc>
              <a:spcBef>
                <a:spcPts val="1000"/>
              </a:spcBef>
              <a:spcAft>
                <a:spcPts val="0"/>
              </a:spcAft>
              <a:buSzPts val="1440"/>
              <a:buChar char="►"/>
              <a:defRPr sz="1800"/>
            </a:lvl2pPr>
            <a:lvl3pPr marL="1371600" lvl="2" indent="-309880" algn="l">
              <a:lnSpc>
                <a:spcPct val="100000"/>
              </a:lnSpc>
              <a:spcBef>
                <a:spcPts val="1000"/>
              </a:spcBef>
              <a:spcAft>
                <a:spcPts val="0"/>
              </a:spcAft>
              <a:buSzPts val="1280"/>
              <a:buChar char="►"/>
              <a:defRPr sz="1600"/>
            </a:lvl3pPr>
            <a:lvl4pPr marL="1828800" lvl="3" indent="-299719" algn="l">
              <a:lnSpc>
                <a:spcPct val="100000"/>
              </a:lnSpc>
              <a:spcBef>
                <a:spcPts val="1000"/>
              </a:spcBef>
              <a:spcAft>
                <a:spcPts val="0"/>
              </a:spcAft>
              <a:buSzPts val="1120"/>
              <a:buChar char="►"/>
              <a:defRPr sz="1400"/>
            </a:lvl4pPr>
            <a:lvl5pPr marL="2286000" lvl="4" indent="-299720" algn="l">
              <a:lnSpc>
                <a:spcPct val="100000"/>
              </a:lnSpc>
              <a:spcBef>
                <a:spcPts val="1000"/>
              </a:spcBef>
              <a:spcAft>
                <a:spcPts val="0"/>
              </a:spcAft>
              <a:buSzPts val="1120"/>
              <a:buChar char="►"/>
              <a:defRPr sz="1400"/>
            </a:lvl5pPr>
            <a:lvl6pPr marL="2743200" lvl="5" indent="-299720" algn="l">
              <a:lnSpc>
                <a:spcPct val="100000"/>
              </a:lnSpc>
              <a:spcBef>
                <a:spcPts val="1000"/>
              </a:spcBef>
              <a:spcAft>
                <a:spcPts val="0"/>
              </a:spcAft>
              <a:buSzPts val="1120"/>
              <a:buChar char="►"/>
              <a:defRPr sz="1400"/>
            </a:lvl6pPr>
            <a:lvl7pPr marL="3200400" lvl="6" indent="-299720" algn="l">
              <a:lnSpc>
                <a:spcPct val="100000"/>
              </a:lnSpc>
              <a:spcBef>
                <a:spcPts val="1000"/>
              </a:spcBef>
              <a:spcAft>
                <a:spcPts val="0"/>
              </a:spcAft>
              <a:buSzPts val="1120"/>
              <a:buChar char="►"/>
              <a:defRPr sz="1400"/>
            </a:lvl7pPr>
            <a:lvl8pPr marL="3657600" lvl="7" indent="-299720" algn="l">
              <a:lnSpc>
                <a:spcPct val="100000"/>
              </a:lnSpc>
              <a:spcBef>
                <a:spcPts val="1000"/>
              </a:spcBef>
              <a:spcAft>
                <a:spcPts val="0"/>
              </a:spcAft>
              <a:buSzPts val="1120"/>
              <a:buChar char="►"/>
              <a:defRPr sz="1400"/>
            </a:lvl8pPr>
            <a:lvl9pPr marL="4114800" lvl="8" indent="-299720" algn="l">
              <a:lnSpc>
                <a:spcPct val="100000"/>
              </a:lnSpc>
              <a:spcBef>
                <a:spcPts val="1000"/>
              </a:spcBef>
              <a:spcAft>
                <a:spcPts val="0"/>
              </a:spcAft>
              <a:buSzPts val="1120"/>
              <a:buChar char="►"/>
              <a:defRPr sz="1400"/>
            </a:lvl9pPr>
          </a:lstStyle>
          <a:p>
            <a:endParaRPr/>
          </a:p>
        </p:txBody>
      </p:sp>
      <p:sp>
        <p:nvSpPr>
          <p:cNvPr id="67" name="Google Shape;67;p40"/>
          <p:cNvSpPr txBox="1">
            <a:spLocks noGrp="1"/>
          </p:cNvSpPr>
          <p:nvPr>
            <p:ph type="body" idx="2"/>
          </p:nvPr>
        </p:nvSpPr>
        <p:spPr>
          <a:xfrm>
            <a:off x="866441" y="3129281"/>
            <a:ext cx="2551462" cy="28955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68" name="Google Shape;68;p40"/>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0"/>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0"/>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41"/>
          <p:cNvSpPr txBox="1">
            <a:spLocks noGrp="1"/>
          </p:cNvSpPr>
          <p:nvPr>
            <p:ph type="title"/>
          </p:nvPr>
        </p:nvSpPr>
        <p:spPr>
          <a:xfrm>
            <a:off x="865656" y="1854192"/>
            <a:ext cx="3820674" cy="157480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3600"/>
              <a:buFont typeface="Century Gothic"/>
              <a:buNone/>
              <a:defRPr sz="3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1"/>
          <p:cNvSpPr>
            <a:spLocks noGrp="1"/>
          </p:cNvSpPr>
          <p:nvPr>
            <p:ph type="pic" idx="2"/>
          </p:nvPr>
        </p:nvSpPr>
        <p:spPr>
          <a:xfrm>
            <a:off x="5213517" y="1143000"/>
            <a:ext cx="2400925" cy="4572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74" name="Google Shape;74;p41"/>
          <p:cNvSpPr txBox="1">
            <a:spLocks noGrp="1"/>
          </p:cNvSpPr>
          <p:nvPr>
            <p:ph type="body" idx="1"/>
          </p:nvPr>
        </p:nvSpPr>
        <p:spPr>
          <a:xfrm>
            <a:off x="866441" y="3657600"/>
            <a:ext cx="3814728" cy="1371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75" name="Google Shape;75;p41"/>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1"/>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6D1D8"/>
        </a:solidFill>
        <a:effectLst/>
      </p:bgPr>
    </p:bg>
    <p:spTree>
      <p:nvGrpSpPr>
        <p:cNvPr id="1" name="Shape 9"/>
        <p:cNvGrpSpPr/>
        <p:nvPr/>
      </p:nvGrpSpPr>
      <p:grpSpPr>
        <a:xfrm>
          <a:off x="0" y="0"/>
          <a:ext cx="0" cy="0"/>
          <a:chOff x="0" y="0"/>
          <a:chExt cx="0" cy="0"/>
        </a:xfrm>
      </p:grpSpPr>
      <p:sp>
        <p:nvSpPr>
          <p:cNvPr id="10" name="Google Shape;10;p32"/>
          <p:cNvSpPr/>
          <p:nvPr/>
        </p:nvSpPr>
        <p:spPr>
          <a:xfrm>
            <a:off x="6299432" y="1676400"/>
            <a:ext cx="2819400" cy="2819400"/>
          </a:xfrm>
          <a:prstGeom prst="ellipse">
            <a:avLst/>
          </a:prstGeom>
          <a:gradFill>
            <a:gsLst>
              <a:gs pos="0">
                <a:srgbClr val="4CB9C3">
                  <a:alpha val="6274"/>
                </a:srgbClr>
              </a:gs>
              <a:gs pos="36000">
                <a:srgbClr val="4CB9C3">
                  <a:alpha val="5490"/>
                </a:srgbClr>
              </a:gs>
              <a:gs pos="69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32"/>
          <p:cNvSpPr/>
          <p:nvPr/>
        </p:nvSpPr>
        <p:spPr>
          <a:xfrm>
            <a:off x="5689832" y="-457200"/>
            <a:ext cx="1600200" cy="1600200"/>
          </a:xfrm>
          <a:prstGeom prst="ellipse">
            <a:avLst/>
          </a:prstGeom>
          <a:gradFill>
            <a:gsLst>
              <a:gs pos="0">
                <a:srgbClr val="4CB9C3">
                  <a:alpha val="13333"/>
                </a:srgbClr>
              </a:gs>
              <a:gs pos="36000">
                <a:srgbClr val="4CB9C3">
                  <a:alpha val="6274"/>
                </a:srgbClr>
              </a:gs>
              <a:gs pos="73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32"/>
          <p:cNvSpPr/>
          <p:nvPr/>
        </p:nvSpPr>
        <p:spPr>
          <a:xfrm>
            <a:off x="6299432" y="6096000"/>
            <a:ext cx="990600" cy="990600"/>
          </a:xfrm>
          <a:prstGeom prst="ellipse">
            <a:avLst/>
          </a:prstGeom>
          <a:gradFill>
            <a:gsLst>
              <a:gs pos="0">
                <a:srgbClr val="4CB9C3">
                  <a:alpha val="8235"/>
                </a:srgbClr>
              </a:gs>
              <a:gs pos="36000">
                <a:srgbClr val="4CB9C3">
                  <a:alpha val="4313"/>
                </a:srgbClr>
              </a:gs>
              <a:gs pos="66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32"/>
          <p:cNvSpPr/>
          <p:nvPr/>
        </p:nvSpPr>
        <p:spPr>
          <a:xfrm>
            <a:off x="-153988" y="2667000"/>
            <a:ext cx="4191000" cy="4191000"/>
          </a:xfrm>
          <a:prstGeom prst="ellipse">
            <a:avLst/>
          </a:prstGeom>
          <a:gradFill>
            <a:gsLst>
              <a:gs pos="0">
                <a:srgbClr val="4CB9C3">
                  <a:alpha val="10588"/>
                </a:srgbClr>
              </a:gs>
              <a:gs pos="36000">
                <a:srgbClr val="4CB9C3">
                  <a:alpha val="9411"/>
                </a:srgbClr>
              </a:gs>
              <a:gs pos="75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32"/>
          <p:cNvSpPr/>
          <p:nvPr/>
        </p:nvSpPr>
        <p:spPr>
          <a:xfrm>
            <a:off x="-839788" y="2895600"/>
            <a:ext cx="2362200" cy="2362200"/>
          </a:xfrm>
          <a:prstGeom prst="ellipse">
            <a:avLst/>
          </a:prstGeom>
          <a:gradFill>
            <a:gsLst>
              <a:gs pos="0">
                <a:srgbClr val="4CB9C3">
                  <a:alpha val="7450"/>
                </a:srgbClr>
              </a:gs>
              <a:gs pos="36000">
                <a:srgbClr val="4CB9C3">
                  <a:alpha val="7450"/>
                </a:srgbClr>
              </a:gs>
              <a:gs pos="72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32"/>
          <p:cNvSpPr/>
          <p:nvPr/>
        </p:nvSpPr>
        <p:spPr>
          <a:xfrm>
            <a:off x="7745644" y="0"/>
            <a:ext cx="685800" cy="1099458"/>
          </a:xfrm>
          <a:prstGeom prst="rect">
            <a:avLst/>
          </a:prstGeom>
          <a:solidFill>
            <a:schemeClr val="accent1"/>
          </a:solidFill>
          <a:ln>
            <a:noFill/>
          </a:ln>
          <a:effectLst>
            <a:outerShdw blurRad="50800" dist="31750" dir="5400000" sy="98000" rotWithShape="0">
              <a:srgbClr val="000000">
                <a:alpha val="4627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32"/>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7" name="Google Shape;17;p32"/>
          <p:cNvSpPr txBox="1">
            <a:spLocks noGrp="1"/>
          </p:cNvSpPr>
          <p:nvPr>
            <p:ph type="body" idx="1"/>
          </p:nvPr>
        </p:nvSpPr>
        <p:spPr>
          <a:xfrm>
            <a:off x="827700" y="2052925"/>
            <a:ext cx="6711654" cy="4195481"/>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00000"/>
              </a:lnSpc>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lnSpc>
                <a:spcPct val="100000"/>
              </a:lnSpc>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lnSpc>
                <a:spcPct val="100000"/>
              </a:lnSpc>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8" name="Google Shape;18;p32"/>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9" name="Google Shape;19;p32"/>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0" name="Google Shape;20;p32"/>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
          <p:cNvSpPr txBox="1"/>
          <p:nvPr/>
        </p:nvSpPr>
        <p:spPr>
          <a:xfrm>
            <a:off x="0" y="3847739"/>
            <a:ext cx="8991600" cy="96214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Comic Sans MS"/>
              <a:buNone/>
            </a:pPr>
            <a:r>
              <a:rPr lang="en-US" sz="4400" b="0" i="0" u="none" strike="noStrike" cap="none">
                <a:solidFill>
                  <a:schemeClr val="dk1"/>
                </a:solidFill>
                <a:latin typeface="Comic Sans MS"/>
                <a:ea typeface="Comic Sans MS"/>
                <a:cs typeface="Comic Sans MS"/>
                <a:sym typeface="Comic Sans MS"/>
              </a:rPr>
              <a:t>Annual Parent Meeting</a:t>
            </a:r>
            <a:endParaRPr sz="4400" b="0" i="0" u="none" strike="noStrike" cap="none">
              <a:solidFill>
                <a:schemeClr val="dk1"/>
              </a:solidFill>
              <a:latin typeface="Comic Sans MS"/>
              <a:ea typeface="Comic Sans MS"/>
              <a:cs typeface="Comic Sans MS"/>
              <a:sym typeface="Comic Sans MS"/>
            </a:endParaRPr>
          </a:p>
        </p:txBody>
      </p:sp>
      <p:sp>
        <p:nvSpPr>
          <p:cNvPr id="153" name="Google Shape;153;p1"/>
          <p:cNvSpPr txBox="1"/>
          <p:nvPr/>
        </p:nvSpPr>
        <p:spPr>
          <a:xfrm>
            <a:off x="-76200" y="4900551"/>
            <a:ext cx="9220200" cy="18416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3200"/>
              <a:buFont typeface="Comic Sans MS"/>
              <a:buNone/>
            </a:pPr>
            <a:r>
              <a:rPr lang="en-US" sz="3200" b="0" i="0" u="none" strike="noStrike" cap="none" dirty="0">
                <a:solidFill>
                  <a:schemeClr val="tx1"/>
                </a:solidFill>
                <a:latin typeface="Comic Sans MS"/>
                <a:ea typeface="Comic Sans MS"/>
                <a:cs typeface="Comic Sans MS"/>
                <a:sym typeface="Comic Sans MS"/>
              </a:rPr>
              <a:t>Living Springs Academy</a:t>
            </a:r>
            <a:endParaRPr sz="1800" b="0" i="0" u="none" strike="noStrike" cap="none" dirty="0">
              <a:solidFill>
                <a:schemeClr val="tx1"/>
              </a:solidFill>
              <a:latin typeface="Century Gothic"/>
              <a:ea typeface="Century Gothic"/>
              <a:cs typeface="Century Gothic"/>
              <a:sym typeface="Century Gothic"/>
            </a:endParaRPr>
          </a:p>
          <a:p>
            <a:pPr marL="0" marR="0" lvl="0" indent="0" algn="ctr" rtl="0">
              <a:lnSpc>
                <a:spcPct val="100000"/>
              </a:lnSpc>
              <a:spcBef>
                <a:spcPts val="640"/>
              </a:spcBef>
              <a:spcAft>
                <a:spcPts val="0"/>
              </a:spcAft>
              <a:buClr>
                <a:srgbClr val="FF0000"/>
              </a:buClr>
              <a:buSzPts val="3200"/>
              <a:buFont typeface="Comic Sans MS"/>
              <a:buNone/>
            </a:pPr>
            <a:r>
              <a:rPr lang="en-US" sz="3200" dirty="0">
                <a:solidFill>
                  <a:schemeClr val="tx1"/>
                </a:solidFill>
                <a:latin typeface="Comic Sans MS"/>
                <a:ea typeface="Century Gothic"/>
                <a:cs typeface="Century Gothic"/>
                <a:sym typeface="Comic Sans MS"/>
              </a:rPr>
              <a:t>September 19, 2023</a:t>
            </a:r>
            <a:endParaRPr sz="1800" b="0" i="0" u="none" strike="noStrike" cap="none" dirty="0">
              <a:solidFill>
                <a:schemeClr val="tx1"/>
              </a:solidFill>
              <a:latin typeface="Century Gothic"/>
              <a:ea typeface="Century Gothic"/>
              <a:cs typeface="Century Gothic"/>
              <a:sym typeface="Century Gothic"/>
            </a:endParaRPr>
          </a:p>
          <a:p>
            <a:pPr marL="0" marR="0" lvl="0" indent="0" algn="ctr" rtl="0">
              <a:lnSpc>
                <a:spcPct val="100000"/>
              </a:lnSpc>
              <a:spcBef>
                <a:spcPts val="640"/>
              </a:spcBef>
              <a:spcAft>
                <a:spcPts val="0"/>
              </a:spcAft>
              <a:buClr>
                <a:srgbClr val="FF0000"/>
              </a:buClr>
              <a:buSzPts val="3200"/>
              <a:buFont typeface="Comic Sans MS"/>
              <a:buNone/>
            </a:pPr>
            <a:r>
              <a:rPr lang="en-US" sz="3200" dirty="0">
                <a:solidFill>
                  <a:schemeClr val="tx1"/>
                </a:solidFill>
                <a:latin typeface="Comic Sans MS"/>
                <a:ea typeface="Century Gothic"/>
                <a:cs typeface="Century Gothic"/>
                <a:sym typeface="Comic Sans MS"/>
              </a:rPr>
              <a:t>Kathy </a:t>
            </a:r>
            <a:r>
              <a:rPr lang="en-US" sz="3200" dirty="0" err="1">
                <a:solidFill>
                  <a:schemeClr val="tx1"/>
                </a:solidFill>
                <a:latin typeface="Comic Sans MS"/>
                <a:ea typeface="Century Gothic"/>
                <a:cs typeface="Century Gothic"/>
                <a:sym typeface="Comic Sans MS"/>
              </a:rPr>
              <a:t>Lankston</a:t>
            </a:r>
            <a:r>
              <a:rPr lang="en-US" sz="3200" dirty="0">
                <a:solidFill>
                  <a:schemeClr val="tx1"/>
                </a:solidFill>
                <a:latin typeface="Comic Sans MS"/>
                <a:ea typeface="Century Gothic"/>
                <a:cs typeface="Century Gothic"/>
                <a:sym typeface="Comic Sans MS"/>
              </a:rPr>
              <a:t>, Principal</a:t>
            </a:r>
            <a:endParaRPr sz="1800" b="0" i="0" u="none" strike="noStrike" cap="none" dirty="0">
              <a:solidFill>
                <a:schemeClr val="tx1"/>
              </a:solidFill>
              <a:latin typeface="Century Gothic"/>
              <a:ea typeface="Century Gothic"/>
              <a:cs typeface="Century Gothic"/>
              <a:sym typeface="Century Gothic"/>
            </a:endParaRPr>
          </a:p>
        </p:txBody>
      </p:sp>
      <p:pic>
        <p:nvPicPr>
          <p:cNvPr id="154" name="Google Shape;154;p1"/>
          <p:cNvPicPr preferRelativeResize="0"/>
          <p:nvPr/>
        </p:nvPicPr>
        <p:blipFill rotWithShape="1">
          <a:blip r:embed="rId3">
            <a:alphaModFix/>
          </a:blip>
          <a:srcRect/>
          <a:stretch/>
        </p:blipFill>
        <p:spPr>
          <a:xfrm>
            <a:off x="1161308" y="0"/>
            <a:ext cx="6745184" cy="3757068"/>
          </a:xfrm>
          <a:prstGeom prst="rect">
            <a:avLst/>
          </a:prstGeom>
          <a:solidFill>
            <a:srgbClr val="FFEAD5"/>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0"/>
          <p:cNvSpPr txBox="1">
            <a:spLocks noGrp="1"/>
          </p:cNvSpPr>
          <p:nvPr>
            <p:ph type="title"/>
          </p:nvPr>
        </p:nvSpPr>
        <p:spPr>
          <a:xfrm>
            <a:off x="254000" y="170727"/>
            <a:ext cx="8262900" cy="1081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US" sz="3100" b="1">
                <a:solidFill>
                  <a:schemeClr val="dk1"/>
                </a:solidFill>
                <a:latin typeface="Calibri"/>
                <a:ea typeface="Calibri"/>
                <a:cs typeface="Calibri"/>
                <a:sym typeface="Calibri"/>
              </a:rPr>
              <a:t>Measuring student success through school </a:t>
            </a:r>
            <a:br>
              <a:rPr lang="en-US" sz="3100" b="1">
                <a:solidFill>
                  <a:schemeClr val="dk1"/>
                </a:solidFill>
                <a:latin typeface="Calibri"/>
                <a:ea typeface="Calibri"/>
                <a:cs typeface="Calibri"/>
                <a:sym typeface="Calibri"/>
              </a:rPr>
            </a:br>
            <a:r>
              <a:rPr lang="en-US" sz="3100" b="1">
                <a:solidFill>
                  <a:schemeClr val="dk1"/>
                </a:solidFill>
                <a:latin typeface="Calibri"/>
                <a:ea typeface="Calibri"/>
                <a:cs typeface="Calibri"/>
                <a:sym typeface="Calibri"/>
              </a:rPr>
              <a:t>Progress Monitoring</a:t>
            </a:r>
            <a:endParaRPr sz="3100" b="1">
              <a:solidFill>
                <a:schemeClr val="dk1"/>
              </a:solidFill>
              <a:latin typeface="Calibri"/>
              <a:ea typeface="Calibri"/>
              <a:cs typeface="Calibri"/>
              <a:sym typeface="Calibri"/>
            </a:endParaRPr>
          </a:p>
        </p:txBody>
      </p:sp>
      <p:sp>
        <p:nvSpPr>
          <p:cNvPr id="215" name="Google Shape;215;p10"/>
          <p:cNvSpPr txBox="1">
            <a:spLocks noGrp="1"/>
          </p:cNvSpPr>
          <p:nvPr>
            <p:ph type="body" idx="1"/>
          </p:nvPr>
        </p:nvSpPr>
        <p:spPr>
          <a:xfrm>
            <a:off x="0" y="2184400"/>
            <a:ext cx="9144000" cy="4673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120"/>
              <a:buNone/>
            </a:pPr>
            <a:r>
              <a:rPr lang="en-US" sz="1400" b="0">
                <a:solidFill>
                  <a:schemeClr val="dk1"/>
                </a:solidFill>
              </a:rPr>
              <a:t>   </a:t>
            </a:r>
            <a:endParaRPr sz="1800" b="0">
              <a:solidFill>
                <a:schemeClr val="dk1"/>
              </a:solidFill>
            </a:endParaRPr>
          </a:p>
          <a:p>
            <a:pPr marL="0" lvl="0" indent="0" algn="l" rtl="0">
              <a:lnSpc>
                <a:spcPct val="100000"/>
              </a:lnSpc>
              <a:spcBef>
                <a:spcPts val="1000"/>
              </a:spcBef>
              <a:spcAft>
                <a:spcPts val="0"/>
              </a:spcAft>
              <a:buSzPts val="1920"/>
              <a:buNone/>
            </a:pPr>
            <a:endParaRPr>
              <a:solidFill>
                <a:schemeClr val="dk1"/>
              </a:solidFill>
            </a:endParaRPr>
          </a:p>
          <a:p>
            <a:pPr marL="0" lvl="0" indent="0" algn="l" rtl="0">
              <a:lnSpc>
                <a:spcPct val="100000"/>
              </a:lnSpc>
              <a:spcBef>
                <a:spcPts val="1000"/>
              </a:spcBef>
              <a:spcAft>
                <a:spcPts val="0"/>
              </a:spcAft>
              <a:buSzPts val="1440"/>
              <a:buNone/>
            </a:pPr>
            <a:endParaRPr sz="1800" b="0">
              <a:solidFill>
                <a:schemeClr val="dk1"/>
              </a:solidFill>
            </a:endParaRPr>
          </a:p>
          <a:p>
            <a:pPr marL="0" lvl="0" indent="0" algn="l" rtl="0">
              <a:lnSpc>
                <a:spcPct val="100000"/>
              </a:lnSpc>
              <a:spcBef>
                <a:spcPts val="1000"/>
              </a:spcBef>
              <a:spcAft>
                <a:spcPts val="0"/>
              </a:spcAft>
              <a:buSzPts val="1440"/>
              <a:buNone/>
            </a:pPr>
            <a:endParaRPr sz="1800" b="0">
              <a:solidFill>
                <a:schemeClr val="dk1"/>
              </a:solidFill>
            </a:endParaRPr>
          </a:p>
          <a:p>
            <a:pPr marL="0" lvl="0" indent="0" algn="l" rtl="0">
              <a:lnSpc>
                <a:spcPct val="100000"/>
              </a:lnSpc>
              <a:spcBef>
                <a:spcPts val="1000"/>
              </a:spcBef>
              <a:spcAft>
                <a:spcPts val="0"/>
              </a:spcAft>
              <a:buSzPts val="1440"/>
              <a:buNone/>
            </a:pPr>
            <a:endParaRPr sz="1800" b="0">
              <a:solidFill>
                <a:schemeClr val="dk1"/>
              </a:solidFill>
            </a:endParaRPr>
          </a:p>
          <a:p>
            <a:pPr marL="0" lvl="0" indent="0" algn="l" rtl="0">
              <a:lnSpc>
                <a:spcPct val="100000"/>
              </a:lnSpc>
              <a:spcBef>
                <a:spcPts val="1000"/>
              </a:spcBef>
              <a:spcAft>
                <a:spcPts val="0"/>
              </a:spcAft>
              <a:buSzPts val="1440"/>
              <a:buNone/>
            </a:pPr>
            <a:endParaRPr sz="1800" b="0">
              <a:solidFill>
                <a:schemeClr val="dk1"/>
              </a:solidFill>
            </a:endParaRPr>
          </a:p>
          <a:p>
            <a:pPr marL="0" lvl="0" indent="0" algn="l" rtl="0">
              <a:lnSpc>
                <a:spcPct val="100000"/>
              </a:lnSpc>
              <a:spcBef>
                <a:spcPts val="1000"/>
              </a:spcBef>
              <a:spcAft>
                <a:spcPts val="0"/>
              </a:spcAft>
              <a:buSzPts val="1440"/>
              <a:buNone/>
            </a:pPr>
            <a:endParaRPr sz="1800" b="0">
              <a:solidFill>
                <a:schemeClr val="dk1"/>
              </a:solidFill>
            </a:endParaRPr>
          </a:p>
          <a:p>
            <a:pPr marL="0" lvl="0" indent="0" algn="l" rtl="0">
              <a:lnSpc>
                <a:spcPct val="100000"/>
              </a:lnSpc>
              <a:spcBef>
                <a:spcPts val="1000"/>
              </a:spcBef>
              <a:spcAft>
                <a:spcPts val="0"/>
              </a:spcAft>
              <a:buSzPts val="1440"/>
              <a:buNone/>
            </a:pPr>
            <a:endParaRPr sz="1800" b="0">
              <a:solidFill>
                <a:schemeClr val="dk1"/>
              </a:solidFill>
            </a:endParaRPr>
          </a:p>
          <a:p>
            <a:pPr marL="0" lvl="0" indent="0" algn="l" rtl="0">
              <a:lnSpc>
                <a:spcPct val="100000"/>
              </a:lnSpc>
              <a:spcBef>
                <a:spcPts val="1000"/>
              </a:spcBef>
              <a:spcAft>
                <a:spcPts val="0"/>
              </a:spcAft>
              <a:buSzPts val="1440"/>
              <a:buNone/>
            </a:pPr>
            <a:endParaRPr sz="1800" b="0">
              <a:solidFill>
                <a:schemeClr val="dk1"/>
              </a:solidFill>
            </a:endParaRPr>
          </a:p>
          <a:p>
            <a:pPr marL="0" lvl="0" indent="0" algn="l" rtl="0">
              <a:lnSpc>
                <a:spcPct val="100000"/>
              </a:lnSpc>
              <a:spcBef>
                <a:spcPts val="1000"/>
              </a:spcBef>
              <a:spcAft>
                <a:spcPts val="0"/>
              </a:spcAft>
              <a:buSzPts val="1440"/>
              <a:buNone/>
            </a:pPr>
            <a:endParaRPr sz="1800" b="0">
              <a:solidFill>
                <a:schemeClr val="dk1"/>
              </a:solidFill>
            </a:endParaRPr>
          </a:p>
          <a:p>
            <a:pPr marL="0" lvl="0" indent="0" algn="l" rtl="0">
              <a:lnSpc>
                <a:spcPct val="100000"/>
              </a:lnSpc>
              <a:spcBef>
                <a:spcPts val="1000"/>
              </a:spcBef>
              <a:spcAft>
                <a:spcPts val="0"/>
              </a:spcAft>
              <a:buSzPts val="1440"/>
              <a:buNone/>
            </a:pPr>
            <a:endParaRPr sz="1800" b="0">
              <a:solidFill>
                <a:schemeClr val="dk1"/>
              </a:solidFill>
            </a:endParaRPr>
          </a:p>
          <a:p>
            <a:pPr marL="0" lvl="0" indent="0" algn="l" rtl="0">
              <a:lnSpc>
                <a:spcPct val="100000"/>
              </a:lnSpc>
              <a:spcBef>
                <a:spcPts val="1000"/>
              </a:spcBef>
              <a:spcAft>
                <a:spcPts val="0"/>
              </a:spcAft>
              <a:buSzPts val="1440"/>
              <a:buNone/>
            </a:pPr>
            <a:endParaRPr sz="1800"/>
          </a:p>
          <a:p>
            <a:pPr marL="0" lvl="0" indent="0" algn="l" rtl="0">
              <a:lnSpc>
                <a:spcPct val="100000"/>
              </a:lnSpc>
              <a:spcBef>
                <a:spcPts val="1000"/>
              </a:spcBef>
              <a:spcAft>
                <a:spcPts val="0"/>
              </a:spcAft>
              <a:buSzPts val="1920"/>
              <a:buNone/>
            </a:pPr>
            <a:endParaRPr/>
          </a:p>
        </p:txBody>
      </p:sp>
      <p:sp>
        <p:nvSpPr>
          <p:cNvPr id="216" name="Google Shape;216;p10"/>
          <p:cNvSpPr txBox="1"/>
          <p:nvPr/>
        </p:nvSpPr>
        <p:spPr>
          <a:xfrm>
            <a:off x="254000" y="1397675"/>
            <a:ext cx="8670000" cy="327778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900" b="0" i="0" u="none" strike="noStrike" cap="none" dirty="0">
                <a:solidFill>
                  <a:schemeClr val="dk1"/>
                </a:solidFill>
                <a:latin typeface="Century Gothic"/>
                <a:ea typeface="Century Gothic"/>
                <a:cs typeface="Century Gothic"/>
                <a:sym typeface="Century Gothic"/>
              </a:rPr>
              <a:t>The </a:t>
            </a:r>
            <a:r>
              <a:rPr lang="en-US" sz="1900" dirty="0">
                <a:solidFill>
                  <a:schemeClr val="dk1"/>
                </a:solidFill>
                <a:latin typeface="Century Gothic"/>
                <a:ea typeface="Century Gothic"/>
                <a:cs typeface="Century Gothic"/>
                <a:sym typeface="Century Gothic"/>
              </a:rPr>
              <a:t>school</a:t>
            </a:r>
            <a:r>
              <a:rPr lang="en-US" sz="1900" b="0" i="0" u="none" strike="noStrike" cap="none" dirty="0">
                <a:solidFill>
                  <a:schemeClr val="dk1"/>
                </a:solidFill>
                <a:latin typeface="Century Gothic"/>
                <a:ea typeface="Century Gothic"/>
                <a:cs typeface="Century Gothic"/>
                <a:sym typeface="Century Gothic"/>
              </a:rPr>
              <a:t> monitors student progress through both formal and informal assessments in order to ascertain student academic progress with the standards, inform planning, and drive instruction for increased and targeted student outcomes.  The 202</a:t>
            </a:r>
            <a:r>
              <a:rPr lang="en-US" sz="1900" dirty="0">
                <a:solidFill>
                  <a:schemeClr val="dk1"/>
                </a:solidFill>
                <a:latin typeface="Century Gothic"/>
                <a:ea typeface="Century Gothic"/>
                <a:cs typeface="Century Gothic"/>
                <a:sym typeface="Century Gothic"/>
              </a:rPr>
              <a:t>3</a:t>
            </a:r>
            <a:r>
              <a:rPr lang="en-US" sz="1900" b="0" i="0" u="none" strike="noStrike" cap="none" dirty="0">
                <a:solidFill>
                  <a:schemeClr val="dk1"/>
                </a:solidFill>
                <a:latin typeface="Century Gothic"/>
                <a:ea typeface="Century Gothic"/>
                <a:cs typeface="Century Gothic"/>
                <a:sym typeface="Century Gothic"/>
              </a:rPr>
              <a:t>-202</a:t>
            </a:r>
            <a:r>
              <a:rPr lang="en-US" sz="1900" dirty="0">
                <a:solidFill>
                  <a:schemeClr val="dk1"/>
                </a:solidFill>
                <a:latin typeface="Century Gothic"/>
                <a:ea typeface="Century Gothic"/>
                <a:cs typeface="Century Gothic"/>
                <a:sym typeface="Century Gothic"/>
              </a:rPr>
              <a:t>4</a:t>
            </a:r>
            <a:r>
              <a:rPr lang="en-US" sz="1900" b="0" i="0" u="none" strike="noStrike" cap="none" dirty="0">
                <a:solidFill>
                  <a:schemeClr val="dk1"/>
                </a:solidFill>
                <a:latin typeface="Century Gothic"/>
                <a:ea typeface="Century Gothic"/>
                <a:cs typeface="Century Gothic"/>
                <a:sym typeface="Century Gothic"/>
              </a:rPr>
              <a:t> formal assessments planned are as follows:</a:t>
            </a:r>
            <a:endParaRPr sz="19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Arial"/>
                <a:ea typeface="Arial"/>
                <a:cs typeface="Arial"/>
                <a:sym typeface="Arial"/>
              </a:rPr>
              <a:t>K-5 ELA-MAP</a:t>
            </a:r>
            <a:endParaRPr sz="16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Arial"/>
                <a:ea typeface="Arial"/>
                <a:cs typeface="Arial"/>
                <a:sym typeface="Arial"/>
              </a:rPr>
              <a:t>K-5 Math-MAP</a:t>
            </a:r>
            <a:endParaRPr sz="16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endParaRPr sz="1600" b="1" i="0" u="none" strike="noStrike" cap="none" dirty="0">
              <a:solidFill>
                <a:schemeClr val="dk1"/>
              </a:solidFill>
              <a:latin typeface="Arial"/>
              <a:ea typeface="Arial"/>
              <a:cs typeface="Arial"/>
              <a:sym typeface="Arial"/>
            </a:endParaRPr>
          </a:p>
          <a:p>
            <a:pPr marL="127000" marR="0" lvl="0" algn="l" rtl="0">
              <a:lnSpc>
                <a:spcPct val="100000"/>
              </a:lnSpc>
              <a:spcBef>
                <a:spcPts val="0"/>
              </a:spcBef>
              <a:spcAft>
                <a:spcPts val="0"/>
              </a:spcAft>
              <a:buClr>
                <a:schemeClr val="dk1"/>
              </a:buClr>
              <a:buSzPts val="1600"/>
            </a:pPr>
            <a:endParaRPr sz="1600" b="0" i="0" u="none" strike="noStrike" cap="none" dirty="0">
              <a:solidFill>
                <a:schemeClr val="dk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2"/>
          <p:cNvSpPr txBox="1">
            <a:spLocks noGrp="1"/>
          </p:cNvSpPr>
          <p:nvPr>
            <p:ph type="title"/>
          </p:nvPr>
        </p:nvSpPr>
        <p:spPr>
          <a:xfrm>
            <a:off x="266700" y="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Working together!</a:t>
            </a:r>
            <a:r>
              <a:rPr lang="en-US" sz="4800" b="1">
                <a:solidFill>
                  <a:schemeClr val="lt1"/>
                </a:solidFill>
                <a:latin typeface="Calibri"/>
                <a:ea typeface="Calibri"/>
                <a:cs typeface="Calibri"/>
                <a:sym typeface="Calibri"/>
              </a:rPr>
              <a:t> </a:t>
            </a:r>
            <a:endParaRPr sz="4800" b="1">
              <a:solidFill>
                <a:schemeClr val="lt1"/>
              </a:solidFill>
              <a:latin typeface="Calibri"/>
              <a:ea typeface="Calibri"/>
              <a:cs typeface="Calibri"/>
              <a:sym typeface="Calibri"/>
            </a:endParaRPr>
          </a:p>
        </p:txBody>
      </p:sp>
      <p:sp>
        <p:nvSpPr>
          <p:cNvPr id="223" name="Google Shape;223;p12"/>
          <p:cNvSpPr txBox="1"/>
          <p:nvPr/>
        </p:nvSpPr>
        <p:spPr>
          <a:xfrm>
            <a:off x="266700" y="1266092"/>
            <a:ext cx="8610600" cy="5363308"/>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274320" lvl="0" indent="-287020" algn="l" rtl="0">
              <a:spcBef>
                <a:spcPts val="400"/>
              </a:spcBef>
              <a:spcAft>
                <a:spcPts val="0"/>
              </a:spcAft>
              <a:buClr>
                <a:srgbClr val="454545"/>
              </a:buClr>
              <a:buSzPts val="2200"/>
              <a:buFont typeface="Calibri"/>
              <a:buChar char="❖"/>
            </a:pPr>
            <a:r>
              <a:rPr lang="en-US" sz="2200">
                <a:solidFill>
                  <a:schemeClr val="dk1"/>
                </a:solidFill>
                <a:latin typeface="Calibri"/>
                <a:ea typeface="Calibri"/>
                <a:cs typeface="Calibri"/>
                <a:sym typeface="Calibri"/>
              </a:rPr>
              <a:t>The ESSA law requires that all Title I schools and families work together.  </a:t>
            </a:r>
            <a:endParaRPr sz="2000">
              <a:solidFill>
                <a:schemeClr val="dk1"/>
              </a:solidFill>
              <a:latin typeface="Calibri"/>
              <a:ea typeface="Calibri"/>
              <a:cs typeface="Calibri"/>
              <a:sym typeface="Calibri"/>
            </a:endParaRPr>
          </a:p>
          <a:p>
            <a:pPr marL="274320" lvl="0" indent="-287020" algn="l" rtl="0">
              <a:spcBef>
                <a:spcPts val="400"/>
              </a:spcBef>
              <a:spcAft>
                <a:spcPts val="0"/>
              </a:spcAft>
              <a:buClr>
                <a:srgbClr val="454545"/>
              </a:buClr>
              <a:buSzPts val="2200"/>
              <a:buFont typeface="Calibri"/>
              <a:buChar char="❖"/>
            </a:pPr>
            <a:r>
              <a:rPr lang="en-US" sz="2200">
                <a:solidFill>
                  <a:schemeClr val="dk1"/>
                </a:solidFill>
                <a:latin typeface="Calibri"/>
                <a:ea typeface="Calibri"/>
                <a:cs typeface="Calibri"/>
                <a:sym typeface="Calibri"/>
              </a:rPr>
              <a:t>How we work together is listed in our Beginning of School Packet:</a:t>
            </a:r>
            <a:endParaRPr sz="2000">
              <a:solidFill>
                <a:schemeClr val="dk1"/>
              </a:solidFill>
              <a:latin typeface="Calibri"/>
              <a:ea typeface="Calibri"/>
              <a:cs typeface="Calibri"/>
              <a:sym typeface="Calibri"/>
            </a:endParaRPr>
          </a:p>
          <a:p>
            <a:pPr marL="759142" lvl="1" indent="-469900" algn="l" rtl="0">
              <a:spcBef>
                <a:spcPts val="400"/>
              </a:spcBef>
              <a:spcAft>
                <a:spcPts val="0"/>
              </a:spcAft>
              <a:buClr>
                <a:srgbClr val="454545"/>
              </a:buClr>
              <a:buSzPts val="2200"/>
              <a:buFont typeface="Calibri"/>
              <a:buChar char="➢"/>
            </a:pPr>
            <a:r>
              <a:rPr lang="en-US" sz="2200">
                <a:solidFill>
                  <a:schemeClr val="dk1"/>
                </a:solidFill>
                <a:latin typeface="Calibri"/>
                <a:ea typeface="Calibri"/>
                <a:cs typeface="Calibri"/>
                <a:sym typeface="Calibri"/>
              </a:rPr>
              <a:t>District Parent-Family Engagement Plan</a:t>
            </a:r>
            <a:endParaRPr sz="2000">
              <a:solidFill>
                <a:schemeClr val="dk1"/>
              </a:solidFill>
              <a:latin typeface="Calibri"/>
              <a:ea typeface="Calibri"/>
              <a:cs typeface="Calibri"/>
              <a:sym typeface="Calibri"/>
            </a:endParaRPr>
          </a:p>
          <a:p>
            <a:pPr marL="759142" lvl="1" indent="-469900" algn="l" rtl="0">
              <a:spcBef>
                <a:spcPts val="400"/>
              </a:spcBef>
              <a:spcAft>
                <a:spcPts val="0"/>
              </a:spcAft>
              <a:buClr>
                <a:srgbClr val="454545"/>
              </a:buClr>
              <a:buSzPts val="2200"/>
              <a:buFont typeface="Calibri"/>
              <a:buChar char="➢"/>
            </a:pPr>
            <a:r>
              <a:rPr lang="en-US" sz="2200">
                <a:solidFill>
                  <a:schemeClr val="dk1"/>
                </a:solidFill>
                <a:latin typeface="Calibri"/>
                <a:ea typeface="Calibri"/>
                <a:cs typeface="Calibri"/>
                <a:sym typeface="Calibri"/>
              </a:rPr>
              <a:t>School Level Parent &amp; Family Involvement Plan</a:t>
            </a:r>
            <a:endParaRPr sz="2000">
              <a:solidFill>
                <a:schemeClr val="dk1"/>
              </a:solidFill>
              <a:latin typeface="Calibri"/>
              <a:ea typeface="Calibri"/>
              <a:cs typeface="Calibri"/>
              <a:sym typeface="Calibri"/>
            </a:endParaRPr>
          </a:p>
          <a:p>
            <a:pPr marL="759142" lvl="1" indent="-469900" algn="l" rtl="0">
              <a:spcBef>
                <a:spcPts val="400"/>
              </a:spcBef>
              <a:spcAft>
                <a:spcPts val="0"/>
              </a:spcAft>
              <a:buClr>
                <a:srgbClr val="454545"/>
              </a:buClr>
              <a:buSzPts val="2200"/>
              <a:buFont typeface="Calibri"/>
              <a:buChar char="➢"/>
            </a:pPr>
            <a:r>
              <a:rPr lang="en-US" sz="2200">
                <a:solidFill>
                  <a:schemeClr val="dk1"/>
                </a:solidFill>
                <a:latin typeface="Calibri"/>
                <a:ea typeface="Calibri"/>
                <a:cs typeface="Calibri"/>
                <a:sym typeface="Calibri"/>
              </a:rPr>
              <a:t>Home-School Compact</a:t>
            </a:r>
            <a:endParaRPr sz="2000">
              <a:solidFill>
                <a:schemeClr val="dk1"/>
              </a:solidFill>
              <a:latin typeface="Calibri"/>
              <a:ea typeface="Calibri"/>
              <a:cs typeface="Calibri"/>
              <a:sym typeface="Calibri"/>
            </a:endParaRPr>
          </a:p>
          <a:p>
            <a:pPr marL="943292" lvl="2" indent="-469900" algn="l" rtl="0">
              <a:spcBef>
                <a:spcPts val="400"/>
              </a:spcBef>
              <a:spcAft>
                <a:spcPts val="0"/>
              </a:spcAft>
              <a:buClr>
                <a:srgbClr val="454545"/>
              </a:buClr>
              <a:buSzPts val="2200"/>
              <a:buFont typeface="Calibri"/>
              <a:buChar char="■"/>
            </a:pPr>
            <a:r>
              <a:rPr lang="en-US" sz="2200">
                <a:solidFill>
                  <a:schemeClr val="dk1"/>
                </a:solidFill>
                <a:latin typeface="Calibri"/>
                <a:ea typeface="Calibri"/>
                <a:cs typeface="Calibri"/>
                <a:sym typeface="Calibri"/>
              </a:rPr>
              <a:t>Will be addressed during classroom visitations and Parent-Teacher Conferences</a:t>
            </a:r>
            <a:endParaRPr sz="2000">
              <a:solidFill>
                <a:schemeClr val="dk1"/>
              </a:solidFill>
              <a:latin typeface="Calibri"/>
              <a:ea typeface="Calibri"/>
              <a:cs typeface="Calibri"/>
              <a:sym typeface="Calibri"/>
            </a:endParaRPr>
          </a:p>
          <a:p>
            <a:pPr marL="759142" lvl="1" indent="-469900" algn="l" rtl="0">
              <a:spcBef>
                <a:spcPts val="400"/>
              </a:spcBef>
              <a:spcAft>
                <a:spcPts val="0"/>
              </a:spcAft>
              <a:buClr>
                <a:srgbClr val="454545"/>
              </a:buClr>
              <a:buSzPts val="2200"/>
              <a:buFont typeface="Calibri"/>
              <a:buChar char="➢"/>
            </a:pPr>
            <a:r>
              <a:rPr lang="en-US" sz="2200">
                <a:solidFill>
                  <a:schemeClr val="dk1"/>
                </a:solidFill>
                <a:latin typeface="Calibri"/>
                <a:ea typeface="Calibri"/>
                <a:cs typeface="Calibri"/>
                <a:sym typeface="Calibri"/>
              </a:rPr>
              <a:t>School Improvement Plan</a:t>
            </a:r>
            <a:endParaRPr sz="2200">
              <a:solidFill>
                <a:schemeClr val="dk1"/>
              </a:solidFill>
              <a:latin typeface="Calibri"/>
              <a:ea typeface="Calibri"/>
              <a:cs typeface="Calibri"/>
              <a:sym typeface="Calibri"/>
            </a:endParaRPr>
          </a:p>
          <a:p>
            <a:pPr marL="759142" lvl="1" indent="-469900" algn="l" rtl="0">
              <a:spcBef>
                <a:spcPts val="400"/>
              </a:spcBef>
              <a:spcAft>
                <a:spcPts val="0"/>
              </a:spcAft>
              <a:buClr>
                <a:srgbClr val="454545"/>
              </a:buClr>
              <a:buSzPts val="2200"/>
              <a:buFont typeface="Calibri"/>
              <a:buChar char="➢"/>
            </a:pPr>
            <a:r>
              <a:rPr lang="en-US" sz="2200">
                <a:solidFill>
                  <a:schemeClr val="dk1"/>
                </a:solidFill>
                <a:latin typeface="Calibri"/>
                <a:ea typeface="Calibri"/>
                <a:cs typeface="Calibri"/>
                <a:sym typeface="Calibri"/>
              </a:rPr>
              <a:t>TItle I Schoolwide Plan </a:t>
            </a:r>
            <a:endParaRPr sz="2200">
              <a:solidFill>
                <a:schemeClr val="dk1"/>
              </a:solidFill>
              <a:latin typeface="Calibri"/>
              <a:ea typeface="Calibri"/>
              <a:cs typeface="Calibri"/>
              <a:sym typeface="Calibri"/>
            </a:endParaRPr>
          </a:p>
          <a:p>
            <a:pPr marL="301942" lvl="1" indent="0" algn="l" rtl="0">
              <a:spcBef>
                <a:spcPts val="400"/>
              </a:spcBef>
              <a:spcAft>
                <a:spcPts val="0"/>
              </a:spcAft>
              <a:buClr>
                <a:srgbClr val="454545"/>
              </a:buClr>
              <a:buSzPts val="2000"/>
              <a:buFont typeface="Calibri"/>
              <a:buNone/>
            </a:pPr>
            <a:endParaRPr sz="2200">
              <a:solidFill>
                <a:schemeClr val="dk1"/>
              </a:solidFill>
              <a:latin typeface="Calibri"/>
              <a:ea typeface="Calibri"/>
              <a:cs typeface="Calibri"/>
              <a:sym typeface="Calibri"/>
            </a:endParaRPr>
          </a:p>
          <a:p>
            <a:pPr marL="301942" lvl="1" indent="0" algn="l" rtl="0">
              <a:spcBef>
                <a:spcPts val="400"/>
              </a:spcBef>
              <a:spcAft>
                <a:spcPts val="0"/>
              </a:spcAft>
              <a:buClr>
                <a:srgbClr val="454545"/>
              </a:buClr>
              <a:buSzPts val="2000"/>
              <a:buFont typeface="Calibri"/>
              <a:buNone/>
            </a:pPr>
            <a:r>
              <a:rPr lang="en-US" sz="2200">
                <a:solidFill>
                  <a:schemeClr val="dk1"/>
                </a:solidFill>
                <a:latin typeface="Calibri"/>
                <a:ea typeface="Calibri"/>
                <a:cs typeface="Calibri"/>
                <a:sym typeface="Calibri"/>
              </a:rPr>
              <a:t>This information packet is sent home to all families by each Title I school via student backpacks and can be found in the Parent &amp; Family Resource Area Notebook as well as on the school’s website.</a:t>
            </a:r>
            <a:endParaRPr sz="2000">
              <a:solidFill>
                <a:schemeClr val="dk1"/>
              </a:solidFill>
              <a:latin typeface="Calibri"/>
              <a:ea typeface="Calibri"/>
              <a:cs typeface="Calibri"/>
              <a:sym typeface="Calibri"/>
            </a:endParaRPr>
          </a:p>
          <a:p>
            <a:pPr marL="301943" marR="0" lvl="1" indent="0" algn="l" rtl="0">
              <a:lnSpc>
                <a:spcPct val="100000"/>
              </a:lnSpc>
              <a:spcBef>
                <a:spcPts val="400"/>
              </a:spcBef>
              <a:spcAft>
                <a:spcPts val="0"/>
              </a:spcAft>
              <a:buClr>
                <a:schemeClr val="dk2"/>
              </a:buClr>
              <a:buSzPts val="2000"/>
              <a:buFont typeface="Calibri"/>
              <a:buNone/>
            </a:pPr>
            <a:endParaRPr sz="2000">
              <a:solidFill>
                <a:schemeClr val="dk1"/>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304400" y="457200"/>
            <a:ext cx="88395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Parents’</a:t>
            </a:r>
            <a:r>
              <a:rPr lang="en-US" sz="4800">
                <a:solidFill>
                  <a:schemeClr val="dk1"/>
                </a:solidFill>
                <a:latin typeface="Calibri"/>
                <a:ea typeface="Calibri"/>
                <a:cs typeface="Calibri"/>
                <a:sym typeface="Calibri"/>
              </a:rPr>
              <a:t> </a:t>
            </a:r>
            <a:r>
              <a:rPr lang="en-US" sz="4800" b="1">
                <a:solidFill>
                  <a:schemeClr val="dk1"/>
                </a:solidFill>
                <a:latin typeface="Calibri"/>
                <a:ea typeface="Calibri"/>
                <a:cs typeface="Calibri"/>
                <a:sym typeface="Calibri"/>
              </a:rPr>
              <a:t>Right to Know</a:t>
            </a:r>
            <a:endParaRPr sz="4800" b="1">
              <a:solidFill>
                <a:schemeClr val="dk1"/>
              </a:solidFill>
              <a:latin typeface="Calibri"/>
              <a:ea typeface="Calibri"/>
              <a:cs typeface="Calibri"/>
              <a:sym typeface="Calibri"/>
            </a:endParaRPr>
          </a:p>
        </p:txBody>
      </p:sp>
      <p:sp>
        <p:nvSpPr>
          <p:cNvPr id="229" name="Google Shape;229;p13"/>
          <p:cNvSpPr txBox="1"/>
          <p:nvPr/>
        </p:nvSpPr>
        <p:spPr>
          <a:xfrm>
            <a:off x="304400" y="1676400"/>
            <a:ext cx="8610900" cy="48006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0" lvl="0" indent="0" algn="l" rtl="0">
              <a:spcBef>
                <a:spcPts val="640"/>
              </a:spcBef>
              <a:spcAft>
                <a:spcPts val="0"/>
              </a:spcAft>
              <a:buNone/>
            </a:pPr>
            <a:r>
              <a:rPr lang="en-US" sz="3200" b="1">
                <a:solidFill>
                  <a:schemeClr val="dk1"/>
                </a:solidFill>
                <a:latin typeface="Trebuchet MS"/>
                <a:ea typeface="Trebuchet MS"/>
                <a:cs typeface="Trebuchet MS"/>
                <a:sym typeface="Trebuchet MS"/>
              </a:rPr>
              <a:t>It is your right to:</a:t>
            </a:r>
            <a:endParaRPr sz="1800">
              <a:solidFill>
                <a:schemeClr val="dk1"/>
              </a:solidFill>
              <a:latin typeface="Century Gothic"/>
              <a:ea typeface="Century Gothic"/>
              <a:cs typeface="Century Gothic"/>
              <a:sym typeface="Century Gothic"/>
            </a:endParaRPr>
          </a:p>
          <a:p>
            <a:pPr marL="342900" lvl="0" indent="-342900" algn="l" rtl="0">
              <a:spcBef>
                <a:spcPts val="480"/>
              </a:spcBef>
              <a:spcAft>
                <a:spcPts val="0"/>
              </a:spcAft>
              <a:buClr>
                <a:srgbClr val="454545"/>
              </a:buClr>
              <a:buSzPts val="2400"/>
              <a:buChar char="•"/>
            </a:pPr>
            <a:r>
              <a:rPr lang="en-US" sz="2400">
                <a:solidFill>
                  <a:schemeClr val="dk1"/>
                </a:solidFill>
                <a:latin typeface="Trebuchet MS"/>
                <a:ea typeface="Trebuchet MS"/>
                <a:cs typeface="Trebuchet MS"/>
                <a:sym typeface="Trebuchet MS"/>
              </a:rPr>
              <a:t>Be involved and request regular meetings to express your opinions and concerns</a:t>
            </a:r>
            <a:endParaRPr sz="1800">
              <a:solidFill>
                <a:schemeClr val="dk1"/>
              </a:solidFill>
              <a:latin typeface="Century Gothic"/>
              <a:ea typeface="Century Gothic"/>
              <a:cs typeface="Century Gothic"/>
              <a:sym typeface="Century Gothic"/>
            </a:endParaRPr>
          </a:p>
          <a:p>
            <a:pPr marL="342900" lvl="0" indent="-342900" algn="l" rtl="0">
              <a:spcBef>
                <a:spcPts val="480"/>
              </a:spcBef>
              <a:spcAft>
                <a:spcPts val="0"/>
              </a:spcAft>
              <a:buClr>
                <a:srgbClr val="454545"/>
              </a:buClr>
              <a:buSzPts val="2400"/>
              <a:buChar char="•"/>
            </a:pPr>
            <a:r>
              <a:rPr lang="en-US" sz="2400">
                <a:solidFill>
                  <a:schemeClr val="dk1"/>
                </a:solidFill>
                <a:latin typeface="Trebuchet MS"/>
                <a:ea typeface="Trebuchet MS"/>
                <a:cs typeface="Trebuchet MS"/>
                <a:sym typeface="Trebuchet MS"/>
              </a:rPr>
              <a:t>Be provided information on your child’s level of achievement on state assessments  in reading/language arts, writing, mathematics, and science</a:t>
            </a:r>
            <a:endParaRPr sz="1800">
              <a:solidFill>
                <a:schemeClr val="dk1"/>
              </a:solidFill>
              <a:latin typeface="Century Gothic"/>
              <a:ea typeface="Century Gothic"/>
              <a:cs typeface="Century Gothic"/>
              <a:sym typeface="Century Gothic"/>
            </a:endParaRPr>
          </a:p>
          <a:p>
            <a:pPr marL="342900" lvl="0" indent="-342900" algn="l" rtl="0">
              <a:spcBef>
                <a:spcPts val="480"/>
              </a:spcBef>
              <a:spcAft>
                <a:spcPts val="0"/>
              </a:spcAft>
              <a:buClr>
                <a:srgbClr val="454545"/>
              </a:buClr>
              <a:buSzPts val="2400"/>
              <a:buChar char="•"/>
            </a:pPr>
            <a:r>
              <a:rPr lang="en-US" sz="2400">
                <a:solidFill>
                  <a:schemeClr val="dk1"/>
                </a:solidFill>
                <a:latin typeface="Trebuchet MS"/>
                <a:ea typeface="Trebuchet MS"/>
                <a:cs typeface="Trebuchet MS"/>
                <a:sym typeface="Trebuchet MS"/>
              </a:rPr>
              <a:t>Request and receive information on the qualifications of your child’s teacher</a:t>
            </a:r>
            <a:endParaRPr sz="1800">
              <a:solidFill>
                <a:schemeClr val="dk1"/>
              </a:solidFill>
              <a:latin typeface="Century Gothic"/>
              <a:ea typeface="Century Gothic"/>
              <a:cs typeface="Century Gothic"/>
              <a:sym typeface="Century Gothic"/>
            </a:endParaRPr>
          </a:p>
          <a:p>
            <a:pPr marL="342900" lvl="0" indent="-342900" algn="l" rtl="0">
              <a:spcBef>
                <a:spcPts val="480"/>
              </a:spcBef>
              <a:spcAft>
                <a:spcPts val="0"/>
              </a:spcAft>
              <a:buClr>
                <a:srgbClr val="454545"/>
              </a:buClr>
              <a:buSzPts val="2400"/>
              <a:buChar char="•"/>
            </a:pPr>
            <a:r>
              <a:rPr lang="en-US" sz="2400">
                <a:solidFill>
                  <a:schemeClr val="dk1"/>
                </a:solidFill>
                <a:latin typeface="Trebuchet MS"/>
                <a:ea typeface="Trebuchet MS"/>
                <a:cs typeface="Trebuchet MS"/>
                <a:sym typeface="Trebuchet MS"/>
              </a:rPr>
              <a:t>Be informed if your child is taught by a Non-Certified Teacher for four or more consecutive weeks</a:t>
            </a:r>
            <a:endParaRPr sz="1800">
              <a:solidFill>
                <a:schemeClr val="dk1"/>
              </a:solidFill>
              <a:latin typeface="Calibri"/>
              <a:ea typeface="Calibri"/>
              <a:cs typeface="Calibri"/>
              <a:sym typeface="Calibri"/>
            </a:endParaRPr>
          </a:p>
          <a:p>
            <a:pPr marL="342900" marR="0" lvl="0" indent="-393700" algn="l" rtl="0">
              <a:lnSpc>
                <a:spcPct val="100000"/>
              </a:lnSpc>
              <a:spcBef>
                <a:spcPts val="480"/>
              </a:spcBef>
              <a:spcAft>
                <a:spcPts val="0"/>
              </a:spcAft>
              <a:buClr>
                <a:schemeClr val="lt1"/>
              </a:buClr>
              <a:buSzPts val="3200"/>
              <a:buFont typeface="Trebuchet MS"/>
              <a:buChar char="•"/>
            </a:pPr>
            <a:endParaRPr sz="3200" b="1">
              <a:solidFill>
                <a:schemeClr val="lt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4"/>
          <p:cNvSpPr txBox="1">
            <a:spLocks noGrp="1"/>
          </p:cNvSpPr>
          <p:nvPr>
            <p:ph type="title"/>
          </p:nvPr>
        </p:nvSpPr>
        <p:spPr>
          <a:xfrm>
            <a:off x="152400" y="304800"/>
            <a:ext cx="89916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000"/>
              <a:buFont typeface="Calibri"/>
              <a:buNone/>
            </a:pPr>
            <a:r>
              <a:rPr lang="en-US" sz="4000" b="1">
                <a:solidFill>
                  <a:schemeClr val="dk1"/>
                </a:solidFill>
                <a:latin typeface="Calibri"/>
                <a:ea typeface="Calibri"/>
                <a:cs typeface="Calibri"/>
                <a:sym typeface="Calibri"/>
              </a:rPr>
              <a:t>Parent &amp; Family Engagement Plan </a:t>
            </a:r>
            <a:br>
              <a:rPr lang="en-US" sz="4000" b="1">
                <a:solidFill>
                  <a:schemeClr val="dk1"/>
                </a:solidFill>
                <a:latin typeface="Calibri"/>
                <a:ea typeface="Calibri"/>
                <a:cs typeface="Calibri"/>
                <a:sym typeface="Calibri"/>
              </a:rPr>
            </a:br>
            <a:r>
              <a:rPr lang="en-US" sz="4000" b="1">
                <a:solidFill>
                  <a:schemeClr val="dk1"/>
                </a:solidFill>
                <a:latin typeface="Calibri"/>
                <a:ea typeface="Calibri"/>
                <a:cs typeface="Calibri"/>
                <a:sym typeface="Calibri"/>
              </a:rPr>
              <a:t>Guidelines</a:t>
            </a:r>
            <a:endParaRPr sz="4000">
              <a:solidFill>
                <a:schemeClr val="dk1"/>
              </a:solidFill>
              <a:latin typeface="Calibri"/>
              <a:ea typeface="Calibri"/>
              <a:cs typeface="Calibri"/>
              <a:sym typeface="Calibri"/>
            </a:endParaRPr>
          </a:p>
        </p:txBody>
      </p:sp>
      <p:sp>
        <p:nvSpPr>
          <p:cNvPr id="236" name="Google Shape;236;p14"/>
          <p:cNvSpPr txBox="1"/>
          <p:nvPr/>
        </p:nvSpPr>
        <p:spPr>
          <a:xfrm>
            <a:off x="152400" y="1600200"/>
            <a:ext cx="8763000" cy="5131904"/>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100">
                <a:solidFill>
                  <a:schemeClr val="dk1"/>
                </a:solidFill>
                <a:latin typeface="Calibri"/>
                <a:ea typeface="Calibri"/>
                <a:cs typeface="Calibri"/>
                <a:sym typeface="Calibri"/>
              </a:rPr>
              <a:t>As a parent or family member you are a vital part of your child’s success.</a:t>
            </a:r>
            <a:endParaRPr sz="2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100">
              <a:solidFill>
                <a:schemeClr val="dk1"/>
              </a:solidFill>
              <a:latin typeface="Calibri"/>
              <a:ea typeface="Calibri"/>
              <a:cs typeface="Calibri"/>
              <a:sym typeface="Calibri"/>
            </a:endParaRPr>
          </a:p>
          <a:p>
            <a:pPr marL="342900" lvl="0" indent="-349250" algn="l" rtl="0">
              <a:spcBef>
                <a:spcPts val="400"/>
              </a:spcBef>
              <a:spcAft>
                <a:spcPts val="0"/>
              </a:spcAft>
              <a:buClr>
                <a:srgbClr val="454545"/>
              </a:buClr>
              <a:buSzPts val="2100"/>
              <a:buFont typeface="Calibri"/>
              <a:buChar char="❖"/>
            </a:pPr>
            <a:r>
              <a:rPr lang="en-US" sz="2100">
                <a:solidFill>
                  <a:schemeClr val="dk1"/>
                </a:solidFill>
                <a:latin typeface="Calibri"/>
                <a:ea typeface="Calibri"/>
                <a:cs typeface="Calibri"/>
                <a:sym typeface="Calibri"/>
              </a:rPr>
              <a:t>So that you can be as active as possible in your child’s school success we will:</a:t>
            </a:r>
            <a:endParaRPr sz="1900">
              <a:solidFill>
                <a:schemeClr val="dk1"/>
              </a:solidFill>
              <a:latin typeface="Calibri"/>
              <a:ea typeface="Calibri"/>
              <a:cs typeface="Calibri"/>
              <a:sym typeface="Calibri"/>
            </a:endParaRPr>
          </a:p>
          <a:p>
            <a:pPr marL="486918" lvl="1" indent="-292100" algn="l" rtl="0">
              <a:spcBef>
                <a:spcPts val="360"/>
              </a:spcBef>
              <a:spcAft>
                <a:spcPts val="0"/>
              </a:spcAft>
              <a:buClr>
                <a:srgbClr val="454545"/>
              </a:buClr>
              <a:buSzPts val="1900"/>
              <a:buFont typeface="Calibri"/>
              <a:buChar char="➢"/>
            </a:pPr>
            <a:r>
              <a:rPr lang="en-US" sz="1900">
                <a:solidFill>
                  <a:schemeClr val="dk1"/>
                </a:solidFill>
                <a:latin typeface="Calibri"/>
                <a:ea typeface="Calibri"/>
                <a:cs typeface="Calibri"/>
                <a:sym typeface="Calibri"/>
              </a:rPr>
              <a:t>Conduct this Annual Meeting to inform you of Title I program requirements and your rights to be informed and involved regarding this program.</a:t>
            </a:r>
            <a:endParaRPr sz="1900">
              <a:solidFill>
                <a:schemeClr val="dk1"/>
              </a:solidFill>
              <a:latin typeface="Calibri"/>
              <a:ea typeface="Calibri"/>
              <a:cs typeface="Calibri"/>
              <a:sym typeface="Calibri"/>
            </a:endParaRPr>
          </a:p>
          <a:p>
            <a:pPr marL="486918" lvl="1" indent="-292100" algn="l" rtl="0">
              <a:spcBef>
                <a:spcPts val="360"/>
              </a:spcBef>
              <a:spcAft>
                <a:spcPts val="0"/>
              </a:spcAft>
              <a:buClr>
                <a:srgbClr val="454545"/>
              </a:buClr>
              <a:buSzPts val="1900"/>
              <a:buFont typeface="Calibri"/>
              <a:buChar char="➢"/>
            </a:pPr>
            <a:r>
              <a:rPr lang="en-US" sz="1900">
                <a:solidFill>
                  <a:schemeClr val="dk1"/>
                </a:solidFill>
                <a:latin typeface="Calibri"/>
                <a:ea typeface="Calibri"/>
                <a:cs typeface="Calibri"/>
                <a:sym typeface="Calibri"/>
              </a:rPr>
              <a:t>Provide families with timely information regarding Parent &amp; Family Engagement Activities and Trainings.</a:t>
            </a:r>
            <a:endParaRPr sz="1900">
              <a:solidFill>
                <a:schemeClr val="dk1"/>
              </a:solidFill>
              <a:latin typeface="Calibri"/>
              <a:ea typeface="Calibri"/>
              <a:cs typeface="Calibri"/>
              <a:sym typeface="Calibri"/>
            </a:endParaRPr>
          </a:p>
          <a:p>
            <a:pPr marL="486918" lvl="1" indent="-292100" algn="l" rtl="0">
              <a:spcBef>
                <a:spcPts val="360"/>
              </a:spcBef>
              <a:spcAft>
                <a:spcPts val="0"/>
              </a:spcAft>
              <a:buClr>
                <a:srgbClr val="454545"/>
              </a:buClr>
              <a:buSzPts val="1900"/>
              <a:buFont typeface="Calibri"/>
              <a:buChar char="➢"/>
            </a:pPr>
            <a:r>
              <a:rPr lang="en-US" sz="1900">
                <a:solidFill>
                  <a:schemeClr val="dk1"/>
                </a:solidFill>
                <a:latin typeface="Calibri"/>
                <a:ea typeface="Calibri"/>
                <a:cs typeface="Calibri"/>
                <a:sym typeface="Calibri"/>
              </a:rPr>
              <a:t>Offer activities and trainings at flexible times and through a variety of formats to maximize participation.</a:t>
            </a:r>
            <a:endParaRPr sz="1900">
              <a:solidFill>
                <a:schemeClr val="dk1"/>
              </a:solidFill>
              <a:latin typeface="Calibri"/>
              <a:ea typeface="Calibri"/>
              <a:cs typeface="Calibri"/>
              <a:sym typeface="Calibri"/>
            </a:endParaRPr>
          </a:p>
          <a:p>
            <a:pPr marL="486918" lvl="1" indent="-292100" algn="l" rtl="0">
              <a:spcBef>
                <a:spcPts val="360"/>
              </a:spcBef>
              <a:spcAft>
                <a:spcPts val="0"/>
              </a:spcAft>
              <a:buClr>
                <a:srgbClr val="454545"/>
              </a:buClr>
              <a:buSzPts val="1900"/>
              <a:buFont typeface="Calibri"/>
              <a:buChar char="➢"/>
            </a:pPr>
            <a:r>
              <a:rPr lang="en-US" sz="1900">
                <a:solidFill>
                  <a:schemeClr val="dk1"/>
                </a:solidFill>
                <a:latin typeface="Calibri"/>
                <a:ea typeface="Calibri"/>
                <a:cs typeface="Calibri"/>
                <a:sym typeface="Calibri"/>
              </a:rPr>
              <a:t>Assist families in understanding academic content standards, assessments, and how to monitor and improve your child’s achievement. </a:t>
            </a:r>
            <a:endParaRPr sz="1900">
              <a:solidFill>
                <a:schemeClr val="dk1"/>
              </a:solidFill>
              <a:latin typeface="Calibri"/>
              <a:ea typeface="Calibri"/>
              <a:cs typeface="Calibri"/>
              <a:sym typeface="Calibri"/>
            </a:endParaRPr>
          </a:p>
          <a:p>
            <a:pPr marL="486918" lvl="1" indent="-292100" algn="l" rtl="0">
              <a:spcBef>
                <a:spcPts val="360"/>
              </a:spcBef>
              <a:spcAft>
                <a:spcPts val="0"/>
              </a:spcAft>
              <a:buClr>
                <a:srgbClr val="454545"/>
              </a:buClr>
              <a:buSzPts val="1900"/>
              <a:buFont typeface="Calibri"/>
              <a:buChar char="➢"/>
            </a:pPr>
            <a:r>
              <a:rPr lang="en-US" sz="1900">
                <a:solidFill>
                  <a:schemeClr val="dk1"/>
                </a:solidFill>
                <a:latin typeface="Calibri"/>
                <a:ea typeface="Calibri"/>
                <a:cs typeface="Calibri"/>
                <a:sym typeface="Calibri"/>
              </a:rPr>
              <a:t>Provide materials and training to help you work with your child to improve his or her achievement.</a:t>
            </a:r>
            <a:endParaRPr sz="1900">
              <a:solidFill>
                <a:schemeClr val="dk1"/>
              </a:solidFill>
              <a:latin typeface="Calibri"/>
              <a:ea typeface="Calibri"/>
              <a:cs typeface="Calibri"/>
              <a:sym typeface="Calibri"/>
            </a:endParaRPr>
          </a:p>
          <a:p>
            <a:pPr marL="486918" lvl="1" indent="-292100" algn="l" rtl="0">
              <a:spcBef>
                <a:spcPts val="360"/>
              </a:spcBef>
              <a:spcAft>
                <a:spcPts val="0"/>
              </a:spcAft>
              <a:buClr>
                <a:srgbClr val="454545"/>
              </a:buClr>
              <a:buSzPts val="1900"/>
              <a:buFont typeface="Calibri"/>
              <a:buChar char="➢"/>
            </a:pPr>
            <a:r>
              <a:rPr lang="en-US" sz="1900">
                <a:solidFill>
                  <a:schemeClr val="dk1"/>
                </a:solidFill>
                <a:latin typeface="Calibri"/>
                <a:ea typeface="Calibri"/>
                <a:cs typeface="Calibri"/>
                <a:sym typeface="Calibri"/>
              </a:rPr>
              <a:t>Inform you on where to locate a copy of the Title I Complaint Procedures.</a:t>
            </a:r>
            <a:endParaRPr sz="2000">
              <a:solidFill>
                <a:schemeClr val="lt1"/>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5"/>
          <p:cNvSpPr txBox="1"/>
          <p:nvPr/>
        </p:nvSpPr>
        <p:spPr>
          <a:xfrm>
            <a:off x="304800" y="1219200"/>
            <a:ext cx="8610600" cy="53343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0" lvl="0" indent="0" algn="l" rtl="0">
              <a:spcBef>
                <a:spcPts val="560"/>
              </a:spcBef>
              <a:spcAft>
                <a:spcPts val="0"/>
              </a:spcAft>
              <a:buClr>
                <a:schemeClr val="dk1"/>
              </a:buClr>
              <a:buSzPts val="1100"/>
              <a:buFont typeface="Arial"/>
              <a:buNone/>
            </a:pPr>
            <a:r>
              <a:rPr lang="en-US" sz="2900" dirty="0">
                <a:solidFill>
                  <a:schemeClr val="dk1"/>
                </a:solidFill>
                <a:latin typeface="Calibri"/>
                <a:ea typeface="Calibri"/>
                <a:cs typeface="Calibri"/>
                <a:sym typeface="Calibri"/>
              </a:rPr>
              <a:t>An area/room has been established to house resource materials for parents and families to access as needed.</a:t>
            </a:r>
            <a:endParaRPr sz="2900" dirty="0">
              <a:solidFill>
                <a:schemeClr val="dk1"/>
              </a:solidFill>
              <a:latin typeface="Calibri"/>
              <a:ea typeface="Calibri"/>
              <a:cs typeface="Calibri"/>
              <a:sym typeface="Calibri"/>
            </a:endParaRPr>
          </a:p>
          <a:p>
            <a:pPr marL="0" lvl="0" indent="0" algn="l" rtl="0">
              <a:spcBef>
                <a:spcPts val="560"/>
              </a:spcBef>
              <a:spcAft>
                <a:spcPts val="0"/>
              </a:spcAft>
              <a:buClr>
                <a:schemeClr val="dk1"/>
              </a:buClr>
              <a:buSzPts val="1100"/>
              <a:buFont typeface="Arial"/>
              <a:buNone/>
            </a:pPr>
            <a:endParaRPr sz="2900" dirty="0">
              <a:solidFill>
                <a:schemeClr val="dk1"/>
              </a:solidFill>
              <a:latin typeface="Calibri"/>
              <a:ea typeface="Calibri"/>
              <a:cs typeface="Calibri"/>
              <a:sym typeface="Calibri"/>
            </a:endParaRPr>
          </a:p>
          <a:p>
            <a:pPr marL="91440" lvl="0" indent="-184150" algn="l" rtl="0">
              <a:spcBef>
                <a:spcPts val="560"/>
              </a:spcBef>
              <a:spcAft>
                <a:spcPts val="0"/>
              </a:spcAft>
              <a:buClr>
                <a:srgbClr val="454545"/>
              </a:buClr>
              <a:buSzPts val="2900"/>
              <a:buFont typeface="Calibri"/>
              <a:buChar char="•"/>
            </a:pPr>
            <a:r>
              <a:rPr lang="en-US" sz="2900" dirty="0">
                <a:solidFill>
                  <a:schemeClr val="dk1"/>
                </a:solidFill>
                <a:latin typeface="Calibri"/>
                <a:ea typeface="Calibri"/>
                <a:cs typeface="Calibri"/>
                <a:sym typeface="Calibri"/>
              </a:rPr>
              <a:t>This area/room contains a variety of informational and academic materials for parents to take and use with their student at home.</a:t>
            </a:r>
            <a:endParaRPr sz="1900" dirty="0">
              <a:solidFill>
                <a:schemeClr val="dk1"/>
              </a:solidFill>
              <a:latin typeface="Calibri"/>
              <a:ea typeface="Calibri"/>
              <a:cs typeface="Calibri"/>
              <a:sym typeface="Calibri"/>
            </a:endParaRPr>
          </a:p>
          <a:p>
            <a:pPr marL="91440" lvl="0" indent="-184150" algn="l" rtl="0">
              <a:spcBef>
                <a:spcPts val="560"/>
              </a:spcBef>
              <a:spcAft>
                <a:spcPts val="0"/>
              </a:spcAft>
              <a:buClr>
                <a:srgbClr val="454545"/>
              </a:buClr>
              <a:buSzPts val="2900"/>
              <a:buFont typeface="Calibri"/>
              <a:buChar char="•"/>
            </a:pPr>
            <a:r>
              <a:rPr lang="en-US" sz="2900" dirty="0">
                <a:solidFill>
                  <a:schemeClr val="dk1"/>
                </a:solidFill>
                <a:latin typeface="Calibri"/>
                <a:ea typeface="Calibri"/>
                <a:cs typeface="Calibri"/>
                <a:sym typeface="Calibri"/>
              </a:rPr>
              <a:t>Our Parent &amp; Family Resource Area is located in </a:t>
            </a:r>
            <a:r>
              <a:rPr lang="en-US" sz="2900" dirty="0">
                <a:solidFill>
                  <a:schemeClr val="tx1"/>
                </a:solidFill>
                <a:latin typeface="Calibri"/>
                <a:ea typeface="Calibri"/>
                <a:cs typeface="Calibri"/>
                <a:sym typeface="Calibri"/>
              </a:rPr>
              <a:t>Ms. </a:t>
            </a:r>
            <a:r>
              <a:rPr lang="en-US" sz="2900" dirty="0" err="1">
                <a:solidFill>
                  <a:schemeClr val="tx1"/>
                </a:solidFill>
                <a:latin typeface="Calibri"/>
                <a:ea typeface="Calibri"/>
                <a:cs typeface="Calibri"/>
                <a:sym typeface="Calibri"/>
              </a:rPr>
              <a:t>Lankston’s</a:t>
            </a:r>
            <a:r>
              <a:rPr lang="en-US" sz="2900" dirty="0">
                <a:solidFill>
                  <a:schemeClr val="tx1"/>
                </a:solidFill>
                <a:latin typeface="Calibri"/>
                <a:ea typeface="Calibri"/>
                <a:cs typeface="Calibri"/>
                <a:sym typeface="Calibri"/>
              </a:rPr>
              <a:t> Room</a:t>
            </a:r>
            <a:endParaRPr sz="1900" dirty="0">
              <a:solidFill>
                <a:schemeClr val="tx1"/>
              </a:solidFill>
              <a:latin typeface="Calibri"/>
              <a:ea typeface="Calibri"/>
              <a:cs typeface="Calibri"/>
              <a:sym typeface="Calibri"/>
            </a:endParaRPr>
          </a:p>
          <a:p>
            <a:pPr marL="91440" lvl="0" indent="-184150" algn="l" rtl="0">
              <a:spcBef>
                <a:spcPts val="560"/>
              </a:spcBef>
              <a:spcAft>
                <a:spcPts val="0"/>
              </a:spcAft>
              <a:buClr>
                <a:srgbClr val="454545"/>
              </a:buClr>
              <a:buSzPts val="2900"/>
              <a:buFont typeface="Calibri"/>
              <a:buChar char="•"/>
            </a:pPr>
            <a:r>
              <a:rPr lang="en-US" sz="2900" dirty="0">
                <a:solidFill>
                  <a:schemeClr val="dk1"/>
                </a:solidFill>
                <a:latin typeface="Calibri"/>
                <a:ea typeface="Calibri"/>
                <a:cs typeface="Calibri"/>
                <a:sym typeface="Calibri"/>
              </a:rPr>
              <a:t>Some of the materials available for check-out are:</a:t>
            </a:r>
            <a:endParaRPr sz="1900" dirty="0">
              <a:solidFill>
                <a:schemeClr val="dk1"/>
              </a:solidFill>
              <a:latin typeface="Calibri"/>
              <a:ea typeface="Calibri"/>
              <a:cs typeface="Calibri"/>
              <a:sym typeface="Calibri"/>
            </a:endParaRPr>
          </a:p>
          <a:p>
            <a:pPr marL="384048" lvl="1" indent="-189230" algn="l" rtl="0">
              <a:spcBef>
                <a:spcPts val="560"/>
              </a:spcBef>
              <a:spcAft>
                <a:spcPts val="0"/>
              </a:spcAft>
              <a:buClr>
                <a:srgbClr val="454545"/>
              </a:buClr>
              <a:buSzPts val="2900"/>
              <a:buFont typeface="Calibri"/>
              <a:buChar char="•"/>
            </a:pPr>
            <a:r>
              <a:rPr lang="en-US" sz="2900" dirty="0">
                <a:solidFill>
                  <a:schemeClr val="tx1"/>
                </a:solidFill>
                <a:latin typeface="Calibri"/>
                <a:ea typeface="Calibri"/>
                <a:cs typeface="Calibri"/>
                <a:sym typeface="Calibri"/>
              </a:rPr>
              <a:t>Reading and math manipulatives</a:t>
            </a:r>
            <a:endParaRPr sz="1900" dirty="0">
              <a:solidFill>
                <a:schemeClr val="tx1"/>
              </a:solidFill>
              <a:latin typeface="Calibri"/>
              <a:ea typeface="Calibri"/>
              <a:cs typeface="Calibri"/>
              <a:sym typeface="Calibri"/>
            </a:endParaRPr>
          </a:p>
          <a:p>
            <a:pPr marL="742950" marR="0" lvl="1" indent="-285750" algn="just" rtl="0">
              <a:lnSpc>
                <a:spcPct val="90000"/>
              </a:lnSpc>
              <a:spcBef>
                <a:spcPts val="480"/>
              </a:spcBef>
              <a:spcAft>
                <a:spcPts val="0"/>
              </a:spcAft>
              <a:buClr>
                <a:srgbClr val="03042B"/>
              </a:buClr>
              <a:buSzPts val="2400"/>
              <a:buFont typeface="Trebuchet MS"/>
              <a:buNone/>
            </a:pPr>
            <a:endParaRPr sz="2800" dirty="0">
              <a:solidFill>
                <a:schemeClr val="lt1"/>
              </a:solidFill>
              <a:latin typeface="Trebuchet MS"/>
              <a:ea typeface="Trebuchet MS"/>
              <a:cs typeface="Trebuchet MS"/>
              <a:sym typeface="Trebuchet MS"/>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dirty="0">
              <a:solidFill>
                <a:srgbClr val="FF0000"/>
              </a:solidFill>
              <a:latin typeface="Arial"/>
              <a:ea typeface="Arial"/>
              <a:cs typeface="Arial"/>
              <a:sym typeface="Arial"/>
            </a:endParaRPr>
          </a:p>
        </p:txBody>
      </p:sp>
      <p:sp>
        <p:nvSpPr>
          <p:cNvPr id="243" name="Google Shape;243;p15"/>
          <p:cNvSpPr txBox="1">
            <a:spLocks noGrp="1"/>
          </p:cNvSpPr>
          <p:nvPr>
            <p:ph type="title"/>
          </p:nvPr>
        </p:nvSpPr>
        <p:spPr>
          <a:xfrm>
            <a:off x="304800" y="10886"/>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400"/>
              <a:buFont typeface="Calibri"/>
              <a:buNone/>
            </a:pPr>
            <a:r>
              <a:rPr lang="en-US" sz="4400" b="1">
                <a:solidFill>
                  <a:schemeClr val="dk1"/>
                </a:solidFill>
                <a:latin typeface="Calibri"/>
                <a:ea typeface="Calibri"/>
                <a:cs typeface="Calibri"/>
                <a:sym typeface="Calibri"/>
              </a:rPr>
              <a:t>Parent &amp; Family Resource Area</a:t>
            </a:r>
            <a:endParaRPr sz="4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6"/>
          <p:cNvSpPr txBox="1">
            <a:spLocks noGrp="1"/>
          </p:cNvSpPr>
          <p:nvPr>
            <p:ph type="title"/>
          </p:nvPr>
        </p:nvSpPr>
        <p:spPr>
          <a:xfrm>
            <a:off x="381000" y="3048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4800"/>
              <a:buFont typeface="Calibri"/>
              <a:buNone/>
            </a:pPr>
            <a:r>
              <a:rPr lang="en-US" sz="4500" b="1">
                <a:solidFill>
                  <a:schemeClr val="dk1"/>
                </a:solidFill>
                <a:latin typeface="Calibri"/>
                <a:ea typeface="Calibri"/>
                <a:cs typeface="Calibri"/>
                <a:sym typeface="Calibri"/>
              </a:rPr>
              <a:t>Your Involvement is Key to </a:t>
            </a:r>
            <a:br>
              <a:rPr lang="en-US" sz="4500" b="1">
                <a:solidFill>
                  <a:schemeClr val="dk1"/>
                </a:solidFill>
                <a:latin typeface="Calibri"/>
                <a:ea typeface="Calibri"/>
                <a:cs typeface="Calibri"/>
                <a:sym typeface="Calibri"/>
              </a:rPr>
            </a:br>
            <a:r>
              <a:rPr lang="en-US" sz="4500" b="1">
                <a:solidFill>
                  <a:schemeClr val="dk1"/>
                </a:solidFill>
                <a:latin typeface="Calibri"/>
                <a:ea typeface="Calibri"/>
                <a:cs typeface="Calibri"/>
                <a:sym typeface="Calibri"/>
              </a:rPr>
              <a:t>Your Child’s Success!</a:t>
            </a:r>
            <a:endParaRPr sz="3900">
              <a:solidFill>
                <a:schemeClr val="dk1"/>
              </a:solidFill>
            </a:endParaRPr>
          </a:p>
        </p:txBody>
      </p:sp>
      <p:sp>
        <p:nvSpPr>
          <p:cNvPr id="250" name="Google Shape;250;p16"/>
          <p:cNvSpPr txBox="1"/>
          <p:nvPr/>
        </p:nvSpPr>
        <p:spPr>
          <a:xfrm>
            <a:off x="342900" y="1679600"/>
            <a:ext cx="8458200" cy="48006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457200" lvl="0" indent="-387350" algn="l" rtl="0">
              <a:spcBef>
                <a:spcPts val="40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You are your child’s first teacher.</a:t>
            </a:r>
            <a:endParaRPr sz="2300">
              <a:solidFill>
                <a:schemeClr val="dk1"/>
              </a:solidFill>
              <a:latin typeface="Calibri"/>
              <a:ea typeface="Calibri"/>
              <a:cs typeface="Calibri"/>
              <a:sym typeface="Calibri"/>
            </a:endParaRPr>
          </a:p>
          <a:p>
            <a:pPr marL="457200" lvl="0" indent="-387350" algn="l" rtl="0">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You have the ability to influence your child’s education more than any teacher or school.</a:t>
            </a:r>
            <a:endParaRPr sz="2300">
              <a:solidFill>
                <a:schemeClr val="dk1"/>
              </a:solidFill>
              <a:latin typeface="Calibri"/>
              <a:ea typeface="Calibri"/>
              <a:cs typeface="Calibri"/>
              <a:sym typeface="Calibri"/>
            </a:endParaRPr>
          </a:p>
          <a:p>
            <a:pPr marL="457200" lvl="0" indent="-387350" algn="l" rtl="0">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You know your child best:</a:t>
            </a:r>
            <a:endParaRPr sz="2300">
              <a:solidFill>
                <a:schemeClr val="dk1"/>
              </a:solidFill>
              <a:latin typeface="Calibri"/>
              <a:ea typeface="Calibri"/>
              <a:cs typeface="Calibri"/>
              <a:sym typeface="Calibri"/>
            </a:endParaRPr>
          </a:p>
          <a:p>
            <a:pPr marL="914400" lvl="1" indent="-387350" algn="l" rtl="0">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Share information about your child’s interests and abilities with teachers</a:t>
            </a:r>
            <a:endParaRPr sz="2300">
              <a:solidFill>
                <a:schemeClr val="dk1"/>
              </a:solidFill>
              <a:latin typeface="Calibri"/>
              <a:ea typeface="Calibri"/>
              <a:cs typeface="Calibri"/>
              <a:sym typeface="Calibri"/>
            </a:endParaRPr>
          </a:p>
          <a:p>
            <a:pPr marL="914400" lvl="1" indent="-387350" algn="l" rtl="0">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Ask to see assessment results</a:t>
            </a:r>
            <a:endParaRPr sz="1700">
              <a:solidFill>
                <a:schemeClr val="dk1"/>
              </a:solidFill>
              <a:latin typeface="Calibri"/>
              <a:ea typeface="Calibri"/>
              <a:cs typeface="Calibri"/>
              <a:sym typeface="Calibri"/>
            </a:endParaRPr>
          </a:p>
          <a:p>
            <a:pPr marL="914400" lvl="1" indent="-387350" algn="l" rtl="0">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Discuss these results with your child’s teacher so that you understand how to help your child at home</a:t>
            </a:r>
            <a:endParaRPr sz="2300">
              <a:solidFill>
                <a:schemeClr val="dk1"/>
              </a:solidFill>
              <a:latin typeface="Calibri"/>
              <a:ea typeface="Calibri"/>
              <a:cs typeface="Calibri"/>
              <a:sym typeface="Calibri"/>
            </a:endParaRPr>
          </a:p>
          <a:p>
            <a:pPr marL="914400" lvl="1" indent="-387350" algn="l" rtl="0">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Be knowledgeable of grade level expectations</a:t>
            </a:r>
            <a:endParaRPr sz="2600" b="0" i="0" u="none" strike="noStrike" cap="none">
              <a:solidFill>
                <a:srgbClr val="FF0000"/>
              </a:solidFill>
              <a:latin typeface="Arial"/>
              <a:ea typeface="Arial"/>
              <a:cs typeface="Arial"/>
              <a:sym typeface="Arial"/>
            </a:endParaRPr>
          </a:p>
        </p:txBody>
      </p:sp>
      <p:pic>
        <p:nvPicPr>
          <p:cNvPr id="251" name="Google Shape;251;p16"/>
          <p:cNvPicPr preferRelativeResize="0"/>
          <p:nvPr/>
        </p:nvPicPr>
        <p:blipFill>
          <a:blip r:embed="rId3">
            <a:alphaModFix/>
          </a:blip>
          <a:stretch>
            <a:fillRect/>
          </a:stretch>
        </p:blipFill>
        <p:spPr>
          <a:xfrm rot="3183229">
            <a:off x="7388800" y="5152075"/>
            <a:ext cx="1305350" cy="1305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7"/>
          <p:cNvSpPr txBox="1">
            <a:spLocks noGrp="1"/>
          </p:cNvSpPr>
          <p:nvPr>
            <p:ph type="title"/>
          </p:nvPr>
        </p:nvSpPr>
        <p:spPr>
          <a:xfrm>
            <a:off x="479675" y="2690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Additional Information</a:t>
            </a:r>
            <a:endParaRPr sz="4800" b="1">
              <a:solidFill>
                <a:schemeClr val="dk1"/>
              </a:solidFill>
              <a:latin typeface="Calibri"/>
              <a:ea typeface="Calibri"/>
              <a:cs typeface="Calibri"/>
              <a:sym typeface="Calibri"/>
            </a:endParaRPr>
          </a:p>
        </p:txBody>
      </p:sp>
      <p:sp>
        <p:nvSpPr>
          <p:cNvPr id="258" name="Google Shape;258;p17"/>
          <p:cNvSpPr txBox="1">
            <a:spLocks noGrp="1"/>
          </p:cNvSpPr>
          <p:nvPr>
            <p:ph type="body" idx="1"/>
          </p:nvPr>
        </p:nvSpPr>
        <p:spPr>
          <a:xfrm>
            <a:off x="304800" y="1600200"/>
            <a:ext cx="8610600" cy="49530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03042B"/>
              </a:buClr>
              <a:buSzPts val="2800"/>
              <a:buFont typeface="Trebuchet MS"/>
              <a:buNone/>
            </a:pPr>
            <a:endParaRPr sz="3000">
              <a:solidFill>
                <a:srgbClr val="3F3F3F"/>
              </a:solidFill>
            </a:endParaRPr>
          </a:p>
          <a:p>
            <a:pPr marL="0" lvl="0" indent="0" algn="l" rtl="0">
              <a:lnSpc>
                <a:spcPct val="80000"/>
              </a:lnSpc>
              <a:spcBef>
                <a:spcPts val="560"/>
              </a:spcBef>
              <a:spcAft>
                <a:spcPts val="0"/>
              </a:spcAft>
              <a:buClr>
                <a:srgbClr val="3F3F3F"/>
              </a:buClr>
              <a:buSzPts val="2800"/>
              <a:buFont typeface="Trebuchet MS"/>
              <a:buNone/>
            </a:pPr>
            <a:r>
              <a:rPr lang="en-US" sz="3000">
                <a:solidFill>
                  <a:schemeClr val="dk1"/>
                </a:solidFill>
              </a:rPr>
              <a:t>Teachers will provide specific information on:</a:t>
            </a:r>
            <a:endParaRPr sz="2200">
              <a:solidFill>
                <a:schemeClr val="dk1"/>
              </a:solidFill>
            </a:endParaRPr>
          </a:p>
          <a:p>
            <a:pPr marL="0" lvl="0" indent="0" algn="l" rtl="0">
              <a:lnSpc>
                <a:spcPct val="80000"/>
              </a:lnSpc>
              <a:spcBef>
                <a:spcPts val="160"/>
              </a:spcBef>
              <a:spcAft>
                <a:spcPts val="0"/>
              </a:spcAft>
              <a:buClr>
                <a:srgbClr val="03042B"/>
              </a:buClr>
              <a:buSzPts val="800"/>
              <a:buFont typeface="Trebuchet MS"/>
              <a:buNone/>
            </a:pPr>
            <a:endParaRPr sz="1000">
              <a:solidFill>
                <a:schemeClr val="dk1"/>
              </a:solidFill>
            </a:endParaRPr>
          </a:p>
          <a:p>
            <a:pPr marL="760412" lvl="1" indent="-469900" algn="l" rtl="0">
              <a:lnSpc>
                <a:spcPct val="80000"/>
              </a:lnSpc>
              <a:spcBef>
                <a:spcPts val="520"/>
              </a:spcBef>
              <a:spcAft>
                <a:spcPts val="0"/>
              </a:spcAft>
              <a:buClr>
                <a:schemeClr val="dk1"/>
              </a:buClr>
              <a:buSzPts val="2800"/>
              <a:buFont typeface="Arial"/>
              <a:buChar char="•"/>
            </a:pPr>
            <a:r>
              <a:rPr lang="en-US" sz="2800">
                <a:solidFill>
                  <a:schemeClr val="dk1"/>
                </a:solidFill>
              </a:rPr>
              <a:t>Standards Assessment</a:t>
            </a:r>
            <a:endParaRPr sz="2000">
              <a:solidFill>
                <a:schemeClr val="dk1"/>
              </a:solidFill>
            </a:endParaRPr>
          </a:p>
          <a:p>
            <a:pPr marL="760412" lvl="1" indent="-469900" algn="l" rtl="0">
              <a:lnSpc>
                <a:spcPct val="80000"/>
              </a:lnSpc>
              <a:spcBef>
                <a:spcPts val="520"/>
              </a:spcBef>
              <a:spcAft>
                <a:spcPts val="0"/>
              </a:spcAft>
              <a:buClr>
                <a:schemeClr val="dk1"/>
              </a:buClr>
              <a:buSzPts val="2800"/>
              <a:buFont typeface="Arial"/>
              <a:buChar char="•"/>
            </a:pPr>
            <a:r>
              <a:rPr lang="en-US" sz="2800">
                <a:solidFill>
                  <a:schemeClr val="dk1"/>
                </a:solidFill>
              </a:rPr>
              <a:t>Grade Level Expectations</a:t>
            </a:r>
            <a:endParaRPr sz="2000">
              <a:solidFill>
                <a:schemeClr val="dk1"/>
              </a:solidFill>
            </a:endParaRPr>
          </a:p>
          <a:p>
            <a:pPr marL="760412" lvl="1" indent="-469900" algn="l" rtl="0">
              <a:lnSpc>
                <a:spcPct val="80000"/>
              </a:lnSpc>
              <a:spcBef>
                <a:spcPts val="520"/>
              </a:spcBef>
              <a:spcAft>
                <a:spcPts val="0"/>
              </a:spcAft>
              <a:buClr>
                <a:schemeClr val="dk1"/>
              </a:buClr>
              <a:buSzPts val="2800"/>
              <a:buFont typeface="Arial"/>
              <a:buChar char="•"/>
            </a:pPr>
            <a:r>
              <a:rPr lang="en-US" sz="2800">
                <a:solidFill>
                  <a:schemeClr val="dk1"/>
                </a:solidFill>
              </a:rPr>
              <a:t>Grade Specific Curriculum</a:t>
            </a:r>
            <a:endParaRPr sz="2000">
              <a:solidFill>
                <a:schemeClr val="dk1"/>
              </a:solidFill>
            </a:endParaRPr>
          </a:p>
          <a:p>
            <a:pPr marL="760412" lvl="1" indent="-469900" algn="l" rtl="0">
              <a:lnSpc>
                <a:spcPct val="80000"/>
              </a:lnSpc>
              <a:spcBef>
                <a:spcPts val="520"/>
              </a:spcBef>
              <a:spcAft>
                <a:spcPts val="0"/>
              </a:spcAft>
              <a:buClr>
                <a:schemeClr val="dk1"/>
              </a:buClr>
              <a:buSzPts val="2800"/>
              <a:buFont typeface="Arial"/>
              <a:buChar char="•"/>
            </a:pPr>
            <a:r>
              <a:rPr lang="en-US" sz="2800">
                <a:solidFill>
                  <a:schemeClr val="dk1"/>
                </a:solidFill>
              </a:rPr>
              <a:t>Measuring Student Success</a:t>
            </a:r>
            <a:endParaRPr sz="2000">
              <a:solidFill>
                <a:schemeClr val="dk1"/>
              </a:solidFill>
            </a:endParaRPr>
          </a:p>
          <a:p>
            <a:pPr marL="760412" lvl="1" indent="-469900" algn="l" rtl="0">
              <a:lnSpc>
                <a:spcPct val="80000"/>
              </a:lnSpc>
              <a:spcBef>
                <a:spcPts val="520"/>
              </a:spcBef>
              <a:spcAft>
                <a:spcPts val="0"/>
              </a:spcAft>
              <a:buClr>
                <a:schemeClr val="dk1"/>
              </a:buClr>
              <a:buSzPts val="2800"/>
              <a:buFont typeface="Arial"/>
              <a:buChar char="•"/>
            </a:pPr>
            <a:r>
              <a:rPr lang="en-US" sz="2800">
                <a:solidFill>
                  <a:schemeClr val="dk1"/>
                </a:solidFill>
              </a:rPr>
              <a:t>Definition of Proficiency</a:t>
            </a:r>
            <a:endParaRPr sz="2000">
              <a:solidFill>
                <a:schemeClr val="dk1"/>
              </a:solidFill>
            </a:endParaRPr>
          </a:p>
          <a:p>
            <a:pPr marL="760412" lvl="1" indent="-469900" algn="l" rtl="0">
              <a:lnSpc>
                <a:spcPct val="80000"/>
              </a:lnSpc>
              <a:spcBef>
                <a:spcPts val="520"/>
              </a:spcBef>
              <a:spcAft>
                <a:spcPts val="0"/>
              </a:spcAft>
              <a:buClr>
                <a:schemeClr val="dk1"/>
              </a:buClr>
              <a:buSzPts val="2800"/>
              <a:buFont typeface="Arial"/>
              <a:buChar char="•"/>
            </a:pPr>
            <a:r>
              <a:rPr lang="en-US" sz="2800">
                <a:solidFill>
                  <a:schemeClr val="dk1"/>
                </a:solidFill>
              </a:rPr>
              <a:t>Overview of their plans for the year</a:t>
            </a:r>
            <a:endParaRPr sz="2000">
              <a:solidFill>
                <a:schemeClr val="dk1"/>
              </a:solidFill>
            </a:endParaRPr>
          </a:p>
          <a:p>
            <a:pPr marL="760412" lvl="1" indent="-469900" algn="l" rtl="0">
              <a:lnSpc>
                <a:spcPct val="80000"/>
              </a:lnSpc>
              <a:spcBef>
                <a:spcPts val="520"/>
              </a:spcBef>
              <a:spcAft>
                <a:spcPts val="0"/>
              </a:spcAft>
              <a:buClr>
                <a:schemeClr val="dk1"/>
              </a:buClr>
              <a:buSzPts val="2800"/>
              <a:buFont typeface="Arial"/>
              <a:buChar char="•"/>
            </a:pPr>
            <a:r>
              <a:rPr lang="en-US" sz="2800">
                <a:solidFill>
                  <a:schemeClr val="dk1"/>
                </a:solidFill>
              </a:rPr>
              <a:t>Review the Home-School Compact</a:t>
            </a:r>
            <a:endParaRPr sz="2000">
              <a:solidFill>
                <a:schemeClr val="dk1"/>
              </a:solidFill>
            </a:endParaRPr>
          </a:p>
          <a:p>
            <a:pPr marL="760412" lvl="1" indent="-469900" algn="l" rtl="0">
              <a:lnSpc>
                <a:spcPct val="80000"/>
              </a:lnSpc>
              <a:spcBef>
                <a:spcPts val="520"/>
              </a:spcBef>
              <a:spcAft>
                <a:spcPts val="0"/>
              </a:spcAft>
              <a:buClr>
                <a:schemeClr val="dk1"/>
              </a:buClr>
              <a:buSzPts val="2800"/>
              <a:buFont typeface="Arial"/>
              <a:buChar char="•"/>
            </a:pPr>
            <a:r>
              <a:rPr lang="en-US" sz="2800">
                <a:solidFill>
                  <a:schemeClr val="dk1"/>
                </a:solidFill>
              </a:rPr>
              <a:t>Home-School Communication Systems</a:t>
            </a:r>
            <a:endParaRPr sz="2800">
              <a:solidFill>
                <a:schemeClr val="dk1"/>
              </a:solidFill>
            </a:endParaRPr>
          </a:p>
          <a:p>
            <a:pPr marL="0" lvl="0" indent="0" algn="l" rtl="0">
              <a:lnSpc>
                <a:spcPct val="100000"/>
              </a:lnSpc>
              <a:spcBef>
                <a:spcPts val="280"/>
              </a:spcBef>
              <a:spcAft>
                <a:spcPts val="0"/>
              </a:spcAft>
              <a:buClr>
                <a:srgbClr val="03042B"/>
              </a:buClr>
              <a:buSzPts val="1400"/>
              <a:buFont typeface="Trebuchet MS"/>
              <a:buNone/>
            </a:pPr>
            <a:endParaRPr sz="1400">
              <a:solidFill>
                <a:schemeClr val="dk1"/>
              </a:solidFill>
              <a:latin typeface="Arial"/>
              <a:ea typeface="Arial"/>
              <a:cs typeface="Arial"/>
              <a:sym typeface="Arial"/>
            </a:endParaRPr>
          </a:p>
          <a:p>
            <a:pPr marL="0" lvl="0" indent="0" algn="l" rtl="0">
              <a:lnSpc>
                <a:spcPct val="100000"/>
              </a:lnSpc>
              <a:spcBef>
                <a:spcPts val="640"/>
              </a:spcBef>
              <a:spcAft>
                <a:spcPts val="0"/>
              </a:spcAft>
              <a:buClr>
                <a:srgbClr val="03042B"/>
              </a:buClr>
              <a:buSzPts val="3200"/>
              <a:buFont typeface="Trebuchet MS"/>
              <a:buNone/>
            </a:pP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8"/>
          <p:cNvSpPr txBox="1">
            <a:spLocks noGrp="1"/>
          </p:cNvSpPr>
          <p:nvPr>
            <p:ph type="title"/>
          </p:nvPr>
        </p:nvSpPr>
        <p:spPr>
          <a:xfrm>
            <a:off x="735325" y="1199700"/>
            <a:ext cx="8332500" cy="552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Questions?</a:t>
            </a:r>
            <a:br>
              <a:rPr lang="en-US">
                <a:latin typeface="Arial"/>
                <a:ea typeface="Arial"/>
                <a:cs typeface="Arial"/>
                <a:sym typeface="Arial"/>
              </a:rPr>
            </a:br>
            <a:br>
              <a:rPr lang="en-US">
                <a:latin typeface="Arial"/>
                <a:ea typeface="Arial"/>
                <a:cs typeface="Arial"/>
                <a:sym typeface="Arial"/>
              </a:rPr>
            </a:br>
            <a:endParaRPr>
              <a:latin typeface="Arial"/>
              <a:ea typeface="Arial"/>
              <a:cs typeface="Arial"/>
              <a:sym typeface="Arial"/>
            </a:endParaRPr>
          </a:p>
        </p:txBody>
      </p:sp>
      <p:pic>
        <p:nvPicPr>
          <p:cNvPr id="264" name="Google Shape;264;p18" descr="The Five Best Questions a Job Candidate Can Ask"/>
          <p:cNvPicPr preferRelativeResize="0"/>
          <p:nvPr/>
        </p:nvPicPr>
        <p:blipFill rotWithShape="1">
          <a:blip r:embed="rId3">
            <a:alphaModFix/>
          </a:blip>
          <a:srcRect/>
          <a:stretch/>
        </p:blipFill>
        <p:spPr>
          <a:xfrm>
            <a:off x="735330" y="1752600"/>
            <a:ext cx="7825740" cy="3962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9"/>
          <p:cNvSpPr txBox="1">
            <a:spLocks noGrp="1"/>
          </p:cNvSpPr>
          <p:nvPr>
            <p:ph type="title"/>
          </p:nvPr>
        </p:nvSpPr>
        <p:spPr>
          <a:xfrm>
            <a:off x="266700" y="152400"/>
            <a:ext cx="8877300" cy="10858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Thank you for attending.</a:t>
            </a:r>
            <a:endParaRPr sz="4800">
              <a:solidFill>
                <a:schemeClr val="dk1"/>
              </a:solidFill>
              <a:latin typeface="Calibri"/>
              <a:ea typeface="Calibri"/>
              <a:cs typeface="Calibri"/>
              <a:sym typeface="Calibri"/>
            </a:endParaRPr>
          </a:p>
        </p:txBody>
      </p:sp>
      <p:sp>
        <p:nvSpPr>
          <p:cNvPr id="270" name="Google Shape;270;p19"/>
          <p:cNvSpPr txBox="1"/>
          <p:nvPr/>
        </p:nvSpPr>
        <p:spPr>
          <a:xfrm>
            <a:off x="266700" y="1752600"/>
            <a:ext cx="8610600" cy="4834467"/>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Clr>
                <a:srgbClr val="3F3F3F"/>
              </a:buClr>
              <a:buSzPct val="128571"/>
              <a:buFont typeface="Noto Sans Symbols"/>
              <a:buNone/>
            </a:pPr>
            <a:endParaRPr sz="2800">
              <a:solidFill>
                <a:schemeClr val="dk1"/>
              </a:solidFill>
              <a:latin typeface="Calibri"/>
              <a:ea typeface="Calibri"/>
              <a:cs typeface="Calibri"/>
              <a:sym typeface="Calibri"/>
            </a:endParaRPr>
          </a:p>
          <a:p>
            <a:pPr marL="0" lvl="0" indent="0" algn="l" rtl="0">
              <a:spcBef>
                <a:spcPts val="0"/>
              </a:spcBef>
              <a:spcAft>
                <a:spcPts val="0"/>
              </a:spcAft>
              <a:buClr>
                <a:srgbClr val="3F3F3F"/>
              </a:buClr>
              <a:buSzPct val="111371"/>
              <a:buFont typeface="Noto Sans Symbols"/>
              <a:buNone/>
            </a:pPr>
            <a:r>
              <a:rPr lang="en-US" sz="3232">
                <a:solidFill>
                  <a:schemeClr val="dk1"/>
                </a:solidFill>
                <a:latin typeface="Calibri"/>
                <a:ea typeface="Calibri"/>
                <a:cs typeface="Calibri"/>
                <a:sym typeface="Calibri"/>
              </a:rPr>
              <a:t>Be sure to review and sign:</a:t>
            </a:r>
            <a:endParaRPr sz="3232">
              <a:solidFill>
                <a:schemeClr val="dk1"/>
              </a:solidFill>
              <a:latin typeface="Calibri"/>
              <a:ea typeface="Calibri"/>
              <a:cs typeface="Calibri"/>
              <a:sym typeface="Calibri"/>
            </a:endParaRPr>
          </a:p>
          <a:p>
            <a:pPr marL="0" lvl="0" indent="0" algn="l" rtl="0">
              <a:spcBef>
                <a:spcPts val="0"/>
              </a:spcBef>
              <a:spcAft>
                <a:spcPts val="0"/>
              </a:spcAft>
              <a:buClr>
                <a:srgbClr val="3F3F3F"/>
              </a:buClr>
              <a:buSzPct val="111371"/>
              <a:buFont typeface="Noto Sans Symbols"/>
              <a:buNone/>
            </a:pPr>
            <a:endParaRPr sz="3232">
              <a:solidFill>
                <a:schemeClr val="dk1"/>
              </a:solidFill>
              <a:latin typeface="Calibri"/>
              <a:ea typeface="Calibri"/>
              <a:cs typeface="Calibri"/>
              <a:sym typeface="Calibri"/>
            </a:endParaRPr>
          </a:p>
          <a:p>
            <a:pPr marL="731520" lvl="0" indent="-235583" algn="l" rtl="0">
              <a:spcBef>
                <a:spcPts val="720"/>
              </a:spcBef>
              <a:spcAft>
                <a:spcPts val="0"/>
              </a:spcAft>
              <a:buClr>
                <a:srgbClr val="454545"/>
              </a:buClr>
              <a:buSzPct val="100000"/>
              <a:buFont typeface="Calibri"/>
              <a:buChar char="❑"/>
            </a:pPr>
            <a:r>
              <a:rPr lang="en-US" sz="3232">
                <a:solidFill>
                  <a:schemeClr val="dk1"/>
                </a:solidFill>
                <a:latin typeface="Calibri"/>
                <a:ea typeface="Calibri"/>
                <a:cs typeface="Calibri"/>
                <a:sym typeface="Calibri"/>
              </a:rPr>
              <a:t>Title I Annual Meeting Parent Evaluation Form</a:t>
            </a:r>
            <a:endParaRPr sz="3232">
              <a:solidFill>
                <a:schemeClr val="dk1"/>
              </a:solidFill>
              <a:latin typeface="Calibri"/>
              <a:ea typeface="Calibri"/>
              <a:cs typeface="Calibri"/>
              <a:sym typeface="Calibri"/>
            </a:endParaRPr>
          </a:p>
          <a:p>
            <a:pPr marL="731520" lvl="0" indent="-235583" algn="l" rtl="0">
              <a:spcBef>
                <a:spcPts val="720"/>
              </a:spcBef>
              <a:spcAft>
                <a:spcPts val="0"/>
              </a:spcAft>
              <a:buClr>
                <a:srgbClr val="454545"/>
              </a:buClr>
              <a:buSzPct val="100000"/>
              <a:buFont typeface="Calibri"/>
              <a:buChar char="❑"/>
            </a:pPr>
            <a:r>
              <a:rPr lang="en-US" sz="3232">
                <a:solidFill>
                  <a:schemeClr val="dk1"/>
                </a:solidFill>
                <a:latin typeface="Calibri"/>
                <a:ea typeface="Calibri"/>
                <a:cs typeface="Calibri"/>
                <a:sym typeface="Calibri"/>
              </a:rPr>
              <a:t>The Title I Parents’ Rights Letter </a:t>
            </a:r>
            <a:endParaRPr sz="3232">
              <a:solidFill>
                <a:schemeClr val="dk1"/>
              </a:solidFill>
              <a:latin typeface="Calibri"/>
              <a:ea typeface="Calibri"/>
              <a:cs typeface="Calibri"/>
              <a:sym typeface="Calibri"/>
            </a:endParaRPr>
          </a:p>
          <a:p>
            <a:pPr marL="731520" lvl="0" indent="-235583" algn="l" rtl="0">
              <a:spcBef>
                <a:spcPts val="720"/>
              </a:spcBef>
              <a:spcAft>
                <a:spcPts val="0"/>
              </a:spcAft>
              <a:buClr>
                <a:srgbClr val="454545"/>
              </a:buClr>
              <a:buSzPct val="100000"/>
              <a:buFont typeface="Calibri"/>
              <a:buChar char="❑"/>
            </a:pPr>
            <a:r>
              <a:rPr lang="en-US" sz="3232">
                <a:solidFill>
                  <a:schemeClr val="dk1"/>
                </a:solidFill>
                <a:latin typeface="Calibri"/>
                <a:ea typeface="Calibri"/>
                <a:cs typeface="Calibri"/>
                <a:sym typeface="Calibri"/>
              </a:rPr>
              <a:t>Home – School Compact</a:t>
            </a:r>
            <a:endParaRPr sz="3232">
              <a:solidFill>
                <a:schemeClr val="dk1"/>
              </a:solidFill>
              <a:latin typeface="Calibri"/>
              <a:ea typeface="Calibri"/>
              <a:cs typeface="Calibri"/>
              <a:sym typeface="Calibri"/>
            </a:endParaRPr>
          </a:p>
          <a:p>
            <a:pPr marL="301942" lvl="1" indent="0" algn="l" rtl="0">
              <a:spcBef>
                <a:spcPts val="560"/>
              </a:spcBef>
              <a:spcAft>
                <a:spcPts val="0"/>
              </a:spcAft>
              <a:buClr>
                <a:schemeClr val="dk1"/>
              </a:buClr>
              <a:buSzPct val="100000"/>
              <a:buFont typeface="Gill Sans"/>
              <a:buNone/>
            </a:pPr>
            <a:endParaRPr sz="2800">
              <a:solidFill>
                <a:schemeClr val="dk1"/>
              </a:solidFill>
              <a:latin typeface="Calibri"/>
              <a:ea typeface="Calibri"/>
              <a:cs typeface="Calibri"/>
              <a:sym typeface="Calibri"/>
            </a:endParaRPr>
          </a:p>
          <a:p>
            <a:pPr marL="1216342" lvl="1" indent="-443865" algn="l" rtl="0">
              <a:spcBef>
                <a:spcPts val="560"/>
              </a:spcBef>
              <a:spcAft>
                <a:spcPts val="0"/>
              </a:spcAft>
              <a:buClr>
                <a:srgbClr val="454545"/>
              </a:buClr>
              <a:buSzPct val="100000"/>
              <a:buFont typeface="Calibri"/>
              <a:buChar char="⮚"/>
            </a:pPr>
            <a:r>
              <a:rPr lang="en-US" sz="2800">
                <a:solidFill>
                  <a:schemeClr val="dk1"/>
                </a:solidFill>
                <a:latin typeface="Calibri"/>
                <a:ea typeface="Calibri"/>
                <a:cs typeface="Calibri"/>
                <a:sym typeface="Calibri"/>
              </a:rPr>
              <a:t>For families attending virtually look for an email containing the documents above as Google Forms</a:t>
            </a:r>
            <a:endParaRPr sz="2800">
              <a:solidFill>
                <a:schemeClr val="dk1"/>
              </a:solidFill>
              <a:latin typeface="Calibri"/>
              <a:ea typeface="Calibri"/>
              <a:cs typeface="Calibri"/>
              <a:sym typeface="Calibri"/>
            </a:endParaRPr>
          </a:p>
          <a:p>
            <a:pPr marL="457200" lvl="0" indent="-254000" algn="l" rtl="0">
              <a:spcBef>
                <a:spcPts val="640"/>
              </a:spcBef>
              <a:spcAft>
                <a:spcPts val="0"/>
              </a:spcAft>
              <a:buClr>
                <a:srgbClr val="03042B"/>
              </a:buClr>
              <a:buSzPct val="114285"/>
              <a:buFont typeface="Noto Sans Symbols"/>
              <a:buNone/>
            </a:pPr>
            <a:endParaRPr sz="2800">
              <a:solidFill>
                <a:srgbClr val="3F3F3F"/>
              </a:solidFill>
              <a:latin typeface="Trebuchet MS"/>
              <a:ea typeface="Trebuchet MS"/>
              <a:cs typeface="Trebuchet MS"/>
              <a:sym typeface="Trebuchet MS"/>
            </a:endParaRPr>
          </a:p>
          <a:p>
            <a:pPr marL="457200" marR="0" lvl="0" indent="-254000" algn="l" rtl="0">
              <a:lnSpc>
                <a:spcPct val="100000"/>
              </a:lnSpc>
              <a:spcBef>
                <a:spcPts val="640"/>
              </a:spcBef>
              <a:spcAft>
                <a:spcPts val="0"/>
              </a:spcAft>
              <a:buClr>
                <a:srgbClr val="03042B"/>
              </a:buClr>
              <a:buSzPct val="114285"/>
              <a:buFont typeface="Noto Sans Symbols"/>
              <a:buNone/>
            </a:pPr>
            <a:endParaRPr sz="2800">
              <a:solidFill>
                <a:srgbClr val="3F3F3F"/>
              </a:solidFill>
              <a:latin typeface="Trebuchet MS"/>
              <a:ea typeface="Trebuchet MS"/>
              <a:cs typeface="Trebuchet MS"/>
              <a:sym typeface="Trebuchet MS"/>
            </a:endParaRPr>
          </a:p>
          <a:p>
            <a:pPr marL="457200" marR="0" lvl="0" indent="-254000" algn="l" rtl="0">
              <a:lnSpc>
                <a:spcPct val="100000"/>
              </a:lnSpc>
              <a:spcBef>
                <a:spcPts val="640"/>
              </a:spcBef>
              <a:spcAft>
                <a:spcPts val="0"/>
              </a:spcAft>
              <a:buClr>
                <a:srgbClr val="03042B"/>
              </a:buClr>
              <a:buSzPct val="100000"/>
              <a:buFont typeface="Noto Sans Symbols"/>
              <a:buNone/>
            </a:pPr>
            <a:endParaRPr sz="3200" b="0" i="0" u="none" strike="noStrike" cap="none">
              <a:solidFill>
                <a:srgbClr val="3F3F3F"/>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
          <p:cNvSpPr txBox="1">
            <a:spLocks noGrp="1"/>
          </p:cNvSpPr>
          <p:nvPr>
            <p:ph type="title"/>
          </p:nvPr>
        </p:nvSpPr>
        <p:spPr>
          <a:xfrm>
            <a:off x="609600" y="349103"/>
            <a:ext cx="84582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6000"/>
              <a:buFont typeface="Calibri"/>
              <a:buNone/>
            </a:pPr>
            <a:r>
              <a:rPr lang="en-US" sz="6000" b="1">
                <a:solidFill>
                  <a:schemeClr val="dk1"/>
                </a:solidFill>
                <a:latin typeface="Calibri"/>
                <a:ea typeface="Calibri"/>
                <a:cs typeface="Calibri"/>
                <a:sym typeface="Calibri"/>
              </a:rPr>
              <a:t>Agenda</a:t>
            </a:r>
            <a:endParaRPr>
              <a:solidFill>
                <a:schemeClr val="dk1"/>
              </a:solidFill>
            </a:endParaRPr>
          </a:p>
        </p:txBody>
      </p:sp>
      <p:sp>
        <p:nvSpPr>
          <p:cNvPr id="160" name="Google Shape;160;p2"/>
          <p:cNvSpPr txBox="1"/>
          <p:nvPr/>
        </p:nvSpPr>
        <p:spPr>
          <a:xfrm>
            <a:off x="609600" y="1640975"/>
            <a:ext cx="7772400" cy="46011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rebuchet MS"/>
              <a:ea typeface="Trebuchet MS"/>
              <a:cs typeface="Trebuchet MS"/>
              <a:sym typeface="Trebuchet MS"/>
            </a:endParaRPr>
          </a:p>
          <a:p>
            <a:pPr marL="342900" marR="0" lvl="0" indent="-361950" algn="l" rtl="0">
              <a:lnSpc>
                <a:spcPct val="100000"/>
              </a:lnSpc>
              <a:spcBef>
                <a:spcPts val="0"/>
              </a:spcBef>
              <a:spcAft>
                <a:spcPts val="0"/>
              </a:spcAft>
              <a:buClr>
                <a:schemeClr val="dk1"/>
              </a:buClr>
              <a:buSzPts val="2700"/>
              <a:buFont typeface="Trebuchet MS"/>
              <a:buChar char="•"/>
            </a:pPr>
            <a:r>
              <a:rPr lang="en-US" sz="2700" b="0" i="0" u="none" strike="noStrike" cap="none">
                <a:solidFill>
                  <a:schemeClr val="dk1"/>
                </a:solidFill>
                <a:latin typeface="Trebuchet MS"/>
                <a:ea typeface="Trebuchet MS"/>
                <a:cs typeface="Trebuchet MS"/>
                <a:sym typeface="Trebuchet MS"/>
              </a:rPr>
              <a:t>Welcome and Introductions</a:t>
            </a:r>
            <a:endParaRPr sz="2100" b="0" i="0" u="none" strike="noStrike" cap="none">
              <a:solidFill>
                <a:schemeClr val="dk1"/>
              </a:solidFill>
              <a:latin typeface="Century Gothic"/>
              <a:ea typeface="Century Gothic"/>
              <a:cs typeface="Century Gothic"/>
              <a:sym typeface="Century Gothic"/>
            </a:endParaRPr>
          </a:p>
          <a:p>
            <a:pPr marL="342900" marR="0" lvl="0" indent="-361950" algn="l" rtl="0">
              <a:lnSpc>
                <a:spcPct val="100000"/>
              </a:lnSpc>
              <a:spcBef>
                <a:spcPts val="480"/>
              </a:spcBef>
              <a:spcAft>
                <a:spcPts val="0"/>
              </a:spcAft>
              <a:buClr>
                <a:schemeClr val="dk1"/>
              </a:buClr>
              <a:buSzPts val="2700"/>
              <a:buFont typeface="Trebuchet MS"/>
              <a:buChar char="•"/>
            </a:pPr>
            <a:r>
              <a:rPr lang="en-US" sz="2700" b="0" i="0" u="none" strike="noStrike" cap="none">
                <a:solidFill>
                  <a:schemeClr val="dk1"/>
                </a:solidFill>
                <a:latin typeface="Trebuchet MS"/>
                <a:ea typeface="Trebuchet MS"/>
                <a:cs typeface="Trebuchet MS"/>
                <a:sym typeface="Trebuchet MS"/>
              </a:rPr>
              <a:t>All About Title I</a:t>
            </a:r>
            <a:endParaRPr sz="2100" b="0" i="0" u="none" strike="noStrike" cap="none">
              <a:solidFill>
                <a:schemeClr val="dk1"/>
              </a:solidFill>
              <a:latin typeface="Century Gothic"/>
              <a:ea typeface="Century Gothic"/>
              <a:cs typeface="Century Gothic"/>
              <a:sym typeface="Century Gothic"/>
            </a:endParaRPr>
          </a:p>
          <a:p>
            <a:pPr marL="342900" marR="0" lvl="0" indent="-361950" algn="l" rtl="0">
              <a:lnSpc>
                <a:spcPct val="100000"/>
              </a:lnSpc>
              <a:spcBef>
                <a:spcPts val="480"/>
              </a:spcBef>
              <a:spcAft>
                <a:spcPts val="0"/>
              </a:spcAft>
              <a:buClr>
                <a:schemeClr val="dk1"/>
              </a:buClr>
              <a:buSzPts val="2700"/>
              <a:buFont typeface="Trebuchet MS"/>
              <a:buChar char="•"/>
            </a:pPr>
            <a:r>
              <a:rPr lang="en-US" sz="2700" b="0" i="0" u="none" strike="noStrike" cap="none">
                <a:solidFill>
                  <a:schemeClr val="dk1"/>
                </a:solidFill>
                <a:latin typeface="Trebuchet MS"/>
                <a:ea typeface="Trebuchet MS"/>
                <a:cs typeface="Trebuchet MS"/>
                <a:sym typeface="Trebuchet MS"/>
              </a:rPr>
              <a:t>Title I Budgets</a:t>
            </a:r>
            <a:endParaRPr sz="2100" b="0" i="0" u="none" strike="noStrike" cap="none">
              <a:solidFill>
                <a:schemeClr val="dk1"/>
              </a:solidFill>
              <a:latin typeface="Century Gothic"/>
              <a:ea typeface="Century Gothic"/>
              <a:cs typeface="Century Gothic"/>
              <a:sym typeface="Century Gothic"/>
            </a:endParaRPr>
          </a:p>
          <a:p>
            <a:pPr marL="342900" marR="0" lvl="0" indent="-361950" algn="l" rtl="0">
              <a:lnSpc>
                <a:spcPct val="100000"/>
              </a:lnSpc>
              <a:spcBef>
                <a:spcPts val="480"/>
              </a:spcBef>
              <a:spcAft>
                <a:spcPts val="0"/>
              </a:spcAft>
              <a:buClr>
                <a:schemeClr val="dk1"/>
              </a:buClr>
              <a:buSzPts val="2700"/>
              <a:buFont typeface="Trebuchet MS"/>
              <a:buChar char="•"/>
            </a:pPr>
            <a:r>
              <a:rPr lang="en-US" sz="2700" b="0" i="0" u="none" strike="noStrike" cap="none">
                <a:solidFill>
                  <a:schemeClr val="dk1"/>
                </a:solidFill>
                <a:latin typeface="Trebuchet MS"/>
                <a:ea typeface="Trebuchet MS"/>
                <a:cs typeface="Trebuchet MS"/>
                <a:sym typeface="Trebuchet MS"/>
              </a:rPr>
              <a:t>Standards and Testing</a:t>
            </a:r>
            <a:endParaRPr sz="2100" b="0" i="0" u="none" strike="noStrike" cap="none">
              <a:solidFill>
                <a:schemeClr val="dk1"/>
              </a:solidFill>
              <a:latin typeface="Century Gothic"/>
              <a:ea typeface="Century Gothic"/>
              <a:cs typeface="Century Gothic"/>
              <a:sym typeface="Century Gothic"/>
            </a:endParaRPr>
          </a:p>
          <a:p>
            <a:pPr marL="342900" marR="0" lvl="0" indent="-361950" algn="l" rtl="0">
              <a:lnSpc>
                <a:spcPct val="100000"/>
              </a:lnSpc>
              <a:spcBef>
                <a:spcPts val="480"/>
              </a:spcBef>
              <a:spcAft>
                <a:spcPts val="0"/>
              </a:spcAft>
              <a:buClr>
                <a:schemeClr val="dk1"/>
              </a:buClr>
              <a:buSzPts val="2700"/>
              <a:buFont typeface="Trebuchet MS"/>
              <a:buChar char="•"/>
            </a:pPr>
            <a:r>
              <a:rPr lang="en-US" sz="2700" b="0" i="0" u="none" strike="noStrike" cap="none">
                <a:solidFill>
                  <a:schemeClr val="dk1"/>
                </a:solidFill>
                <a:latin typeface="Trebuchet MS"/>
                <a:ea typeface="Trebuchet MS"/>
                <a:cs typeface="Trebuchet MS"/>
                <a:sym typeface="Trebuchet MS"/>
              </a:rPr>
              <a:t>Title I Beginning of School Packet</a:t>
            </a:r>
            <a:endParaRPr sz="2100" b="0" i="0" u="none" strike="noStrike" cap="none">
              <a:solidFill>
                <a:schemeClr val="dk1"/>
              </a:solidFill>
              <a:latin typeface="Century Gothic"/>
              <a:ea typeface="Century Gothic"/>
              <a:cs typeface="Century Gothic"/>
              <a:sym typeface="Century Gothic"/>
            </a:endParaRPr>
          </a:p>
          <a:p>
            <a:pPr marL="342900" marR="0" lvl="0" indent="-361950" algn="l" rtl="0">
              <a:lnSpc>
                <a:spcPct val="100000"/>
              </a:lnSpc>
              <a:spcBef>
                <a:spcPts val="480"/>
              </a:spcBef>
              <a:spcAft>
                <a:spcPts val="0"/>
              </a:spcAft>
              <a:buClr>
                <a:schemeClr val="dk1"/>
              </a:buClr>
              <a:buSzPts val="2700"/>
              <a:buFont typeface="Trebuchet MS"/>
              <a:buChar char="•"/>
            </a:pPr>
            <a:r>
              <a:rPr lang="en-US" sz="2700" b="0" i="0" u="none" strike="noStrike" cap="none">
                <a:solidFill>
                  <a:schemeClr val="dk1"/>
                </a:solidFill>
                <a:latin typeface="Trebuchet MS"/>
                <a:ea typeface="Trebuchet MS"/>
                <a:cs typeface="Trebuchet MS"/>
                <a:sym typeface="Trebuchet MS"/>
              </a:rPr>
              <a:t>Our Home-School Compact</a:t>
            </a:r>
            <a:endParaRPr sz="2100" b="0" i="0" u="none" strike="noStrike" cap="none">
              <a:solidFill>
                <a:schemeClr val="dk1"/>
              </a:solidFill>
              <a:latin typeface="Century Gothic"/>
              <a:ea typeface="Century Gothic"/>
              <a:cs typeface="Century Gothic"/>
              <a:sym typeface="Century Gothic"/>
            </a:endParaRPr>
          </a:p>
          <a:p>
            <a:pPr marL="342900" marR="0" lvl="0" indent="-361950" algn="l" rtl="0">
              <a:lnSpc>
                <a:spcPct val="100000"/>
              </a:lnSpc>
              <a:spcBef>
                <a:spcPts val="480"/>
              </a:spcBef>
              <a:spcAft>
                <a:spcPts val="0"/>
              </a:spcAft>
              <a:buClr>
                <a:schemeClr val="dk1"/>
              </a:buClr>
              <a:buSzPts val="2700"/>
              <a:buFont typeface="Trebuchet MS"/>
              <a:buChar char="•"/>
            </a:pPr>
            <a:r>
              <a:rPr lang="en-US" sz="2700" b="0" i="0" u="none" strike="noStrike" cap="none">
                <a:solidFill>
                  <a:schemeClr val="dk1"/>
                </a:solidFill>
                <a:latin typeface="Trebuchet MS"/>
                <a:ea typeface="Trebuchet MS"/>
                <a:cs typeface="Trebuchet MS"/>
                <a:sym typeface="Trebuchet MS"/>
              </a:rPr>
              <a:t>Our School’s Parent &amp; Family Engagement Plan</a:t>
            </a:r>
            <a:endParaRPr sz="2100" b="0" i="0" u="none" strike="noStrike" cap="none">
              <a:solidFill>
                <a:schemeClr val="dk1"/>
              </a:solidFill>
              <a:latin typeface="Century Gothic"/>
              <a:ea typeface="Century Gothic"/>
              <a:cs typeface="Century Gothic"/>
              <a:sym typeface="Century Gothic"/>
            </a:endParaRPr>
          </a:p>
          <a:p>
            <a:pPr marL="342900" marR="0" lvl="0" indent="-361950" algn="l" rtl="0">
              <a:lnSpc>
                <a:spcPct val="100000"/>
              </a:lnSpc>
              <a:spcBef>
                <a:spcPts val="480"/>
              </a:spcBef>
              <a:spcAft>
                <a:spcPts val="0"/>
              </a:spcAft>
              <a:buClr>
                <a:schemeClr val="dk1"/>
              </a:buClr>
              <a:buSzPts val="2700"/>
              <a:buFont typeface="Trebuchet MS"/>
              <a:buChar char="•"/>
            </a:pPr>
            <a:r>
              <a:rPr lang="en-US" sz="2700" b="0" i="0" u="none" strike="noStrike" cap="none">
                <a:solidFill>
                  <a:schemeClr val="dk1"/>
                </a:solidFill>
                <a:latin typeface="Trebuchet MS"/>
                <a:ea typeface="Trebuchet MS"/>
                <a:cs typeface="Trebuchet MS"/>
                <a:sym typeface="Trebuchet MS"/>
              </a:rPr>
              <a:t>Keys to Your Child’s Success</a:t>
            </a:r>
            <a:endParaRPr sz="1700" b="0" i="0" u="none" strike="noStrike" cap="none">
              <a:solidFill>
                <a:schemeClr val="dk1"/>
              </a:solidFill>
              <a:latin typeface="Arial"/>
              <a:ea typeface="Arial"/>
              <a:cs typeface="Arial"/>
              <a:sym typeface="Arial"/>
            </a:endParaRPr>
          </a:p>
          <a:p>
            <a:pPr marL="342900" marR="0" lvl="0" indent="-361950" algn="l" rtl="0">
              <a:lnSpc>
                <a:spcPct val="100000"/>
              </a:lnSpc>
              <a:spcBef>
                <a:spcPts val="480"/>
              </a:spcBef>
              <a:spcAft>
                <a:spcPts val="0"/>
              </a:spcAft>
              <a:buClr>
                <a:schemeClr val="dk1"/>
              </a:buClr>
              <a:buSzPts val="2700"/>
              <a:buFont typeface="Trebuchet MS"/>
              <a:buChar char="•"/>
            </a:pPr>
            <a:r>
              <a:rPr lang="en-US" sz="2700" b="0" i="0" u="none" strike="noStrike" cap="none">
                <a:solidFill>
                  <a:schemeClr val="dk1"/>
                </a:solidFill>
                <a:latin typeface="Trebuchet MS"/>
                <a:ea typeface="Trebuchet MS"/>
                <a:cs typeface="Trebuchet MS"/>
                <a:sym typeface="Trebuchet MS"/>
              </a:rPr>
              <a:t>Parent Input Evaluation</a:t>
            </a:r>
            <a:endParaRPr sz="27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
          <p:cNvSpPr txBox="1">
            <a:spLocks noGrp="1"/>
          </p:cNvSpPr>
          <p:nvPr>
            <p:ph type="title"/>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What is Title I?</a:t>
            </a:r>
            <a:endParaRPr>
              <a:solidFill>
                <a:schemeClr val="dk1"/>
              </a:solidFill>
            </a:endParaRPr>
          </a:p>
        </p:txBody>
      </p:sp>
      <p:sp>
        <p:nvSpPr>
          <p:cNvPr id="167" name="Google Shape;167;p3"/>
          <p:cNvSpPr txBox="1"/>
          <p:nvPr/>
        </p:nvSpPr>
        <p:spPr>
          <a:xfrm>
            <a:off x="342900" y="1295400"/>
            <a:ext cx="8458200" cy="52449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lnSpc>
                <a:spcPct val="80000"/>
              </a:lnSpc>
              <a:spcBef>
                <a:spcPts val="480"/>
              </a:spcBef>
              <a:spcAft>
                <a:spcPts val="0"/>
              </a:spcAft>
              <a:buNone/>
            </a:pPr>
            <a:r>
              <a:rPr lang="en-US" sz="3000">
                <a:solidFill>
                  <a:schemeClr val="dk1"/>
                </a:solidFill>
                <a:latin typeface="Calibri"/>
                <a:ea typeface="Calibri"/>
                <a:cs typeface="Calibri"/>
                <a:sym typeface="Calibri"/>
              </a:rPr>
              <a:t>Title I is the major component of the Elementary and Secondary Education Act (ESEA) and the largest Federal assistance program for our nation’s schools.</a:t>
            </a:r>
            <a:endParaRPr sz="1600">
              <a:solidFill>
                <a:schemeClr val="dk1"/>
              </a:solidFill>
              <a:latin typeface="Calibri"/>
              <a:ea typeface="Calibri"/>
              <a:cs typeface="Calibri"/>
              <a:sym typeface="Calibri"/>
            </a:endParaRPr>
          </a:p>
          <a:p>
            <a:pPr marL="457200" lvl="0" indent="0" algn="l" rtl="0">
              <a:lnSpc>
                <a:spcPct val="80000"/>
              </a:lnSpc>
              <a:spcBef>
                <a:spcPts val="480"/>
              </a:spcBef>
              <a:spcAft>
                <a:spcPts val="0"/>
              </a:spcAft>
              <a:buNone/>
            </a:pPr>
            <a:endParaRPr sz="2900">
              <a:solidFill>
                <a:schemeClr val="dk1"/>
              </a:solidFill>
              <a:latin typeface="Calibri"/>
              <a:ea typeface="Calibri"/>
              <a:cs typeface="Calibri"/>
              <a:sym typeface="Calibri"/>
            </a:endParaRPr>
          </a:p>
          <a:p>
            <a:pPr marL="457200" lvl="0" indent="0" algn="ctr" rtl="0">
              <a:spcBef>
                <a:spcPts val="0"/>
              </a:spcBef>
              <a:spcAft>
                <a:spcPts val="0"/>
              </a:spcAft>
              <a:buNone/>
            </a:pPr>
            <a:r>
              <a:rPr lang="en-US" sz="3000" b="1" i="1">
                <a:solidFill>
                  <a:schemeClr val="dk1"/>
                </a:solidFill>
                <a:latin typeface="Calibri"/>
                <a:ea typeface="Calibri"/>
                <a:cs typeface="Calibri"/>
                <a:sym typeface="Calibri"/>
              </a:rPr>
              <a:t>Alachua County’s Title I Mission</a:t>
            </a:r>
            <a:endParaRPr sz="3000" b="1" i="1">
              <a:solidFill>
                <a:schemeClr val="dk1"/>
              </a:solidFill>
              <a:latin typeface="Calibri"/>
              <a:ea typeface="Calibri"/>
              <a:cs typeface="Calibri"/>
              <a:sym typeface="Calibri"/>
            </a:endParaRPr>
          </a:p>
          <a:p>
            <a:pPr marL="0" lvl="0" indent="0" algn="ctr" rtl="0">
              <a:spcBef>
                <a:spcPts val="1300"/>
              </a:spcBef>
              <a:spcAft>
                <a:spcPts val="0"/>
              </a:spcAft>
              <a:buNone/>
            </a:pPr>
            <a:r>
              <a:rPr lang="en-US" sz="3000">
                <a:solidFill>
                  <a:schemeClr val="dk1"/>
                </a:solidFill>
                <a:latin typeface="Calibri"/>
                <a:ea typeface="Calibri"/>
                <a:cs typeface="Calibri"/>
                <a:sym typeface="Calibri"/>
              </a:rPr>
              <a:t>The purpose of Title I is to ensure that all children have a fair, equitable, and significant opportunity to obtain a high-quality education and reach, at minimum, proficiency on challenging state academic achievement standards and assessments.</a:t>
            </a:r>
            <a:endParaRPr sz="3000">
              <a:solidFill>
                <a:schemeClr val="dk1"/>
              </a:solidFill>
              <a:latin typeface="Calibri"/>
              <a:ea typeface="Calibri"/>
              <a:cs typeface="Calibri"/>
              <a:sym typeface="Calibri"/>
            </a:endParaRPr>
          </a:p>
          <a:p>
            <a:pPr marL="347472" marR="0" lvl="0" indent="-372872" algn="l" rtl="0">
              <a:lnSpc>
                <a:spcPct val="80000"/>
              </a:lnSpc>
              <a:spcBef>
                <a:spcPts val="1300"/>
              </a:spcBef>
              <a:spcAft>
                <a:spcPts val="0"/>
              </a:spcAft>
              <a:buSzPts val="2800"/>
              <a:buChar char="•"/>
            </a:pP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4"/>
          <p:cNvSpPr txBox="1">
            <a:spLocks noGrp="1"/>
          </p:cNvSpPr>
          <p:nvPr>
            <p:ph type="title"/>
          </p:nvPr>
        </p:nvSpPr>
        <p:spPr>
          <a:xfrm>
            <a:off x="304800" y="1524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How Title I Works?</a:t>
            </a:r>
            <a:endParaRPr>
              <a:solidFill>
                <a:schemeClr val="dk1"/>
              </a:solidFill>
            </a:endParaRPr>
          </a:p>
        </p:txBody>
      </p:sp>
      <p:sp>
        <p:nvSpPr>
          <p:cNvPr id="174" name="Google Shape;174;p4"/>
          <p:cNvSpPr txBox="1"/>
          <p:nvPr/>
        </p:nvSpPr>
        <p:spPr>
          <a:xfrm>
            <a:off x="304800" y="1524000"/>
            <a:ext cx="8610600" cy="5029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7472" marR="0" lvl="0" indent="-360172" algn="l" rtl="0">
              <a:lnSpc>
                <a:spcPct val="90000"/>
              </a:lnSpc>
              <a:spcBef>
                <a:spcPts val="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Title I funding flows from the U.S. Department of Education (as appropriated by Congress) to the Florida Department of Education (FLDOE).  </a:t>
            </a:r>
            <a:endParaRPr sz="1200" b="0" i="0" u="none" strike="noStrike" cap="none">
              <a:solidFill>
                <a:schemeClr val="dk1"/>
              </a:solidFill>
              <a:latin typeface="Arial"/>
              <a:ea typeface="Arial"/>
              <a:cs typeface="Arial"/>
              <a:sym typeface="Arial"/>
            </a:endParaRPr>
          </a:p>
          <a:p>
            <a:pPr marL="347472" marR="0" lvl="0" indent="-360172" algn="l" rtl="0">
              <a:lnSpc>
                <a:spcPct val="90000"/>
              </a:lnSpc>
              <a:spcBef>
                <a:spcPts val="48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The FDOE allocates funds to the District.</a:t>
            </a:r>
            <a:endParaRPr sz="2600" b="0" i="0" u="none" strike="noStrike" cap="none">
              <a:solidFill>
                <a:schemeClr val="dk1"/>
              </a:solidFill>
              <a:latin typeface="Arial"/>
              <a:ea typeface="Arial"/>
              <a:cs typeface="Arial"/>
              <a:sym typeface="Arial"/>
            </a:endParaRPr>
          </a:p>
          <a:p>
            <a:pPr marL="457200" lvl="0" indent="-393700" algn="l" rtl="0">
              <a:lnSpc>
                <a:spcPct val="90000"/>
              </a:lnSpc>
              <a:spcBef>
                <a:spcPts val="480"/>
              </a:spcBef>
              <a:spcAft>
                <a:spcPts val="0"/>
              </a:spcAft>
              <a:buClr>
                <a:schemeClr val="dk1"/>
              </a:buClr>
              <a:buSzPts val="2600"/>
              <a:buChar char="●"/>
            </a:pPr>
            <a:r>
              <a:rPr lang="en-US" sz="2600">
                <a:solidFill>
                  <a:schemeClr val="dk1"/>
                </a:solidFill>
              </a:rPr>
              <a:t>An equitable proportion of funds is calculated based on the number of eligible students in the participating nonprofit private school.</a:t>
            </a:r>
            <a:endParaRPr sz="2600">
              <a:solidFill>
                <a:schemeClr val="dk1"/>
              </a:solidFill>
            </a:endParaRPr>
          </a:p>
          <a:p>
            <a:pPr marL="914400" lvl="1" indent="-393700" algn="l" rtl="0">
              <a:lnSpc>
                <a:spcPct val="90000"/>
              </a:lnSpc>
              <a:spcBef>
                <a:spcPts val="480"/>
              </a:spcBef>
              <a:spcAft>
                <a:spcPts val="0"/>
              </a:spcAft>
              <a:buClr>
                <a:schemeClr val="dk1"/>
              </a:buClr>
              <a:buSzPts val="2600"/>
              <a:buChar char="○"/>
            </a:pPr>
            <a:r>
              <a:rPr lang="en-US" sz="2600">
                <a:solidFill>
                  <a:schemeClr val="dk1"/>
                </a:solidFill>
              </a:rPr>
              <a:t>Students qualify by being eligible for free/reduced price school lunches and live in a current Title I school zone.</a:t>
            </a:r>
            <a:endParaRPr sz="2600">
              <a:solidFill>
                <a:schemeClr val="dk1"/>
              </a:solidFill>
            </a:endParaRPr>
          </a:p>
          <a:p>
            <a:pPr marL="347472" marR="0" lvl="0" indent="-360172" algn="l" rtl="0">
              <a:lnSpc>
                <a:spcPct val="90000"/>
              </a:lnSpc>
              <a:spcBef>
                <a:spcPts val="480"/>
              </a:spcBef>
              <a:spcAft>
                <a:spcPts val="0"/>
              </a:spcAft>
              <a:buClr>
                <a:schemeClr val="dk1"/>
              </a:buClr>
              <a:buSzPts val="2600"/>
              <a:buChar char="●"/>
            </a:pPr>
            <a:r>
              <a:rPr lang="en-US" sz="2600">
                <a:solidFill>
                  <a:schemeClr val="dk1"/>
                </a:solidFill>
              </a:rPr>
              <a:t>Title I services are provided to eligible students who also demonstrate an academic need for support.</a:t>
            </a:r>
            <a:endParaRPr sz="2600">
              <a:solidFill>
                <a:schemeClr val="dk1"/>
              </a:solidFill>
            </a:endParaRPr>
          </a:p>
          <a:p>
            <a:pPr marL="0" marR="0" lvl="0" indent="0" algn="l" rtl="0">
              <a:lnSpc>
                <a:spcPct val="90000"/>
              </a:lnSpc>
              <a:spcBef>
                <a:spcPts val="480"/>
              </a:spcBef>
              <a:spcAft>
                <a:spcPts val="0"/>
              </a:spcAft>
              <a:buNone/>
            </a:pPr>
            <a:endParaRPr sz="2400">
              <a:solidFill>
                <a:schemeClr val="dk1"/>
              </a:solidFill>
            </a:endParaRPr>
          </a:p>
          <a:p>
            <a:pPr marL="0" marR="0" lvl="0" indent="0" algn="just"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5"/>
          <p:cNvSpPr txBox="1">
            <a:spLocks noGrp="1"/>
          </p:cNvSpPr>
          <p:nvPr>
            <p:ph type="title"/>
          </p:nvPr>
        </p:nvSpPr>
        <p:spPr>
          <a:xfrm>
            <a:off x="457200" y="152400"/>
            <a:ext cx="84201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600"/>
              <a:buFont typeface="Calibri"/>
              <a:buNone/>
            </a:pPr>
            <a:r>
              <a:rPr lang="en-US" sz="3600" b="1">
                <a:solidFill>
                  <a:schemeClr val="dk1"/>
                </a:solidFill>
                <a:latin typeface="Calibri"/>
                <a:ea typeface="Calibri"/>
                <a:cs typeface="Calibri"/>
                <a:sym typeface="Calibri"/>
              </a:rPr>
              <a:t>Title I Funds Provide Supplemental </a:t>
            </a:r>
            <a:endParaRPr sz="3600" b="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lt1"/>
              </a:buClr>
              <a:buSzPts val="3600"/>
              <a:buFont typeface="Calibri"/>
              <a:buNone/>
            </a:pPr>
            <a:r>
              <a:rPr lang="en-US" sz="3600" b="1">
                <a:solidFill>
                  <a:schemeClr val="dk1"/>
                </a:solidFill>
                <a:latin typeface="Calibri"/>
                <a:ea typeface="Calibri"/>
                <a:cs typeface="Calibri"/>
                <a:sym typeface="Calibri"/>
              </a:rPr>
              <a:t>Support to Eligible Students</a:t>
            </a:r>
            <a:endParaRPr sz="3600" b="1">
              <a:solidFill>
                <a:schemeClr val="dk1"/>
              </a:solidFill>
              <a:latin typeface="Calibri"/>
              <a:ea typeface="Calibri"/>
              <a:cs typeface="Calibri"/>
              <a:sym typeface="Calibri"/>
            </a:endParaRPr>
          </a:p>
        </p:txBody>
      </p:sp>
      <p:sp>
        <p:nvSpPr>
          <p:cNvPr id="181" name="Google Shape;181;p5"/>
          <p:cNvSpPr txBox="1"/>
          <p:nvPr/>
        </p:nvSpPr>
        <p:spPr>
          <a:xfrm>
            <a:off x="457200" y="1342950"/>
            <a:ext cx="8420100" cy="53847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1800"/>
              <a:buFont typeface="Calibri"/>
              <a:buNone/>
            </a:pPr>
            <a:r>
              <a:rPr lang="en-US" sz="2000" b="0" i="0" u="none" strike="noStrike" cap="none">
                <a:solidFill>
                  <a:schemeClr val="dk1"/>
                </a:solidFill>
                <a:latin typeface="Trebuchet MS"/>
                <a:ea typeface="Trebuchet MS"/>
                <a:cs typeface="Trebuchet MS"/>
                <a:sym typeface="Trebuchet MS"/>
              </a:rPr>
              <a:t>Our School’s Title I funds provide the following supplemental support:</a:t>
            </a:r>
            <a:endParaRPr sz="2000" b="0" i="0" u="none" strike="noStrike" cap="none">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Additional Personnel to support our students and teachers</a:t>
            </a:r>
            <a:endParaRPr sz="2000" b="0" i="0" u="none" strike="noStrike" cap="none">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Additional classroom materials and equipment</a:t>
            </a:r>
            <a:endParaRPr sz="2000" b="0" i="0" u="none" strike="noStrike" cap="none">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Technology</a:t>
            </a:r>
            <a:endParaRPr sz="2000" b="0" i="0" u="none" strike="noStrike" cap="none">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Supplemental web-based programs</a:t>
            </a:r>
            <a:endParaRPr sz="2000" b="0" i="0" u="none" strike="noStrike" cap="none">
              <a:solidFill>
                <a:schemeClr val="dk1"/>
              </a:solidFill>
              <a:latin typeface="Trebuchet MS"/>
              <a:ea typeface="Trebuchet MS"/>
              <a:cs typeface="Trebuchet MS"/>
              <a:sym typeface="Trebuchet MS"/>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Supplemental curriculum</a:t>
            </a:r>
            <a:endParaRPr sz="2000" b="0" i="0" u="none" strike="noStrike" cap="none">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Small group intervention</a:t>
            </a:r>
            <a:endParaRPr sz="2000" b="0" i="0" u="none" strike="noStrike" cap="none">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After school tutoring</a:t>
            </a:r>
            <a:endParaRPr sz="2000" b="0" i="0" u="none" strike="noStrike" cap="none">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Additional Professional Development</a:t>
            </a:r>
            <a:endParaRPr sz="2000" b="0" i="0" u="none" strike="noStrike" cap="none">
              <a:solidFill>
                <a:schemeClr val="dk1"/>
              </a:solidFill>
              <a:latin typeface="Trebuchet MS"/>
              <a:ea typeface="Trebuchet MS"/>
              <a:cs typeface="Trebuchet MS"/>
              <a:sym typeface="Trebuchet MS"/>
            </a:endParaRPr>
          </a:p>
          <a:p>
            <a:pPr marL="274320" marR="0" lvl="0" indent="-160020" algn="l" rtl="0">
              <a:lnSpc>
                <a:spcPct val="100000"/>
              </a:lnSpc>
              <a:spcBef>
                <a:spcPts val="360"/>
              </a:spcBef>
              <a:spcAft>
                <a:spcPts val="0"/>
              </a:spcAft>
              <a:buClr>
                <a:schemeClr val="dk2"/>
              </a:buClr>
              <a:buSzPts val="1800"/>
              <a:buFont typeface="Trebuchet MS"/>
              <a:buNone/>
            </a:pPr>
            <a:endParaRPr sz="20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360"/>
              </a:spcBef>
              <a:spcAft>
                <a:spcPts val="0"/>
              </a:spcAft>
              <a:buClr>
                <a:schemeClr val="dk2"/>
              </a:buClr>
              <a:buSzPts val="1800"/>
              <a:buFont typeface="Calibri"/>
              <a:buNone/>
            </a:pPr>
            <a:r>
              <a:rPr lang="en-US" sz="2000" b="0" i="0" u="none" strike="noStrike" cap="none">
                <a:solidFill>
                  <a:schemeClr val="dk1"/>
                </a:solidFill>
                <a:latin typeface="Trebuchet MS"/>
                <a:ea typeface="Trebuchet MS"/>
                <a:cs typeface="Trebuchet MS"/>
                <a:sym typeface="Trebuchet MS"/>
              </a:rPr>
              <a:t> Title I funds also provide for Parent-Family Engagement activities and trainings throughout the year as well as:</a:t>
            </a:r>
            <a:endParaRPr sz="2000" b="0" i="0" u="none" strike="noStrike" cap="none">
              <a:solidFill>
                <a:schemeClr val="dk1"/>
              </a:solidFill>
              <a:latin typeface="Century Gothic"/>
              <a:ea typeface="Century Gothic"/>
              <a:cs typeface="Century Gothic"/>
              <a:sym typeface="Century Gothic"/>
            </a:endParaRPr>
          </a:p>
          <a:p>
            <a:pPr marL="914400"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Resources in our Parent &amp; Family Resource Area</a:t>
            </a:r>
            <a:endParaRPr sz="2000">
              <a:solidFill>
                <a:schemeClr val="dk1"/>
              </a:solidFill>
              <a:latin typeface="Century Gothic"/>
              <a:ea typeface="Century Gothic"/>
              <a:cs typeface="Century Gothic"/>
              <a:sym typeface="Century Gothic"/>
            </a:endParaRPr>
          </a:p>
          <a:p>
            <a:pPr marL="914400" marR="0" lvl="1" indent="-469900" algn="l" rtl="0">
              <a:lnSpc>
                <a:spcPct val="100000"/>
              </a:lnSpc>
              <a:spcBef>
                <a:spcPts val="360"/>
              </a:spcBef>
              <a:spcAft>
                <a:spcPts val="0"/>
              </a:spcAft>
              <a:buClr>
                <a:schemeClr val="dk1"/>
              </a:buClr>
              <a:buSzPts val="2000"/>
              <a:buFont typeface="Arial"/>
              <a:buChar char="•"/>
            </a:pPr>
            <a:r>
              <a:rPr lang="en-US" sz="2000">
                <a:solidFill>
                  <a:schemeClr val="dk1"/>
                </a:solidFill>
                <a:latin typeface="Trebuchet MS"/>
                <a:ea typeface="Trebuchet MS"/>
                <a:cs typeface="Trebuchet MS"/>
                <a:sym typeface="Trebuchet MS"/>
              </a:rPr>
              <a:t>Electronic Family Newsletters </a:t>
            </a:r>
            <a:endParaRPr sz="20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6"/>
          <p:cNvSpPr txBox="1">
            <a:spLocks noGrp="1"/>
          </p:cNvSpPr>
          <p:nvPr>
            <p:ph type="title"/>
          </p:nvPr>
        </p:nvSpPr>
        <p:spPr>
          <a:xfrm>
            <a:off x="304799" y="533400"/>
            <a:ext cx="8829675" cy="685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200"/>
              <a:buFont typeface="Calibri"/>
              <a:buNone/>
            </a:pPr>
            <a:r>
              <a:rPr lang="en-US" sz="4000" b="1">
                <a:solidFill>
                  <a:schemeClr val="dk1"/>
                </a:solidFill>
                <a:latin typeface="Calibri"/>
                <a:ea typeface="Calibri"/>
                <a:cs typeface="Calibri"/>
                <a:sym typeface="Calibri"/>
              </a:rPr>
              <a:t>Who decides how funds are used?</a:t>
            </a:r>
            <a:endParaRPr sz="4000" b="1">
              <a:solidFill>
                <a:schemeClr val="dk1"/>
              </a:solidFill>
              <a:latin typeface="Calibri"/>
              <a:ea typeface="Calibri"/>
              <a:cs typeface="Calibri"/>
              <a:sym typeface="Calibri"/>
            </a:endParaRPr>
          </a:p>
        </p:txBody>
      </p:sp>
      <p:sp>
        <p:nvSpPr>
          <p:cNvPr id="188" name="Google Shape;188;p6"/>
          <p:cNvSpPr txBox="1"/>
          <p:nvPr/>
        </p:nvSpPr>
        <p:spPr>
          <a:xfrm>
            <a:off x="304800" y="1524000"/>
            <a:ext cx="8686800" cy="4953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Trebuchet MS"/>
              <a:buChar char="•"/>
            </a:pPr>
            <a:r>
              <a:rPr lang="en-US" sz="2400" b="0" i="0" u="none" strike="noStrike" cap="none">
                <a:solidFill>
                  <a:schemeClr val="dk1"/>
                </a:solidFill>
                <a:latin typeface="Trebuchet MS"/>
                <a:ea typeface="Trebuchet MS"/>
                <a:cs typeface="Trebuchet MS"/>
                <a:sym typeface="Trebuchet MS"/>
              </a:rPr>
              <a:t>The school’s leadership makes personnel and instructional decisions based on the specific needs of its Title I eligible student population.</a:t>
            </a:r>
            <a:endParaRPr sz="2400" b="0" i="0" u="none" strike="noStrike" cap="none">
              <a:solidFill>
                <a:schemeClr val="dk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1"/>
              </a:buClr>
              <a:buSzPts val="2400"/>
              <a:buFont typeface="Trebuchet MS"/>
              <a:buChar char="•"/>
            </a:pPr>
            <a:r>
              <a:rPr lang="en-US" sz="2400" b="0" i="0" u="none" strike="noStrike" cap="none">
                <a:solidFill>
                  <a:schemeClr val="dk1"/>
                </a:solidFill>
                <a:latin typeface="Trebuchet MS"/>
                <a:ea typeface="Trebuchet MS"/>
                <a:cs typeface="Trebuchet MS"/>
                <a:sym typeface="Trebuchet MS"/>
              </a:rPr>
              <a:t>Parent input into the decision making process is encouraged through various means including:</a:t>
            </a:r>
            <a:endParaRPr sz="2400" b="0" i="0" u="none" strike="noStrike" cap="none">
              <a:solidFill>
                <a:schemeClr val="dk1"/>
              </a:solidFill>
              <a:latin typeface="Century Gothic"/>
              <a:ea typeface="Century Gothic"/>
              <a:cs typeface="Century Gothic"/>
              <a:sym typeface="Century Gothic"/>
            </a:endParaRPr>
          </a:p>
          <a:p>
            <a:pPr marL="742950" marR="0" lvl="1" indent="-285750" algn="l" rtl="0">
              <a:lnSpc>
                <a:spcPct val="100000"/>
              </a:lnSpc>
              <a:spcBef>
                <a:spcPts val="400"/>
              </a:spcBef>
              <a:spcAft>
                <a:spcPts val="0"/>
              </a:spcAft>
              <a:buClr>
                <a:schemeClr val="dk1"/>
              </a:buClr>
              <a:buSzPts val="2000"/>
              <a:buFont typeface="Noto Sans Symbols"/>
              <a:buChar char="❖"/>
            </a:pPr>
            <a:r>
              <a:rPr lang="en-US" sz="2200">
                <a:solidFill>
                  <a:schemeClr val="dk1"/>
                </a:solidFill>
                <a:latin typeface="Trebuchet MS"/>
                <a:ea typeface="Trebuchet MS"/>
                <a:cs typeface="Trebuchet MS"/>
                <a:sym typeface="Trebuchet MS"/>
              </a:rPr>
              <a:t>Board</a:t>
            </a:r>
            <a:r>
              <a:rPr lang="en-US" sz="2200" b="0" i="0" u="none" strike="noStrike" cap="none">
                <a:solidFill>
                  <a:schemeClr val="dk1"/>
                </a:solidFill>
                <a:latin typeface="Trebuchet MS"/>
                <a:ea typeface="Trebuchet MS"/>
                <a:cs typeface="Trebuchet MS"/>
                <a:sym typeface="Trebuchet MS"/>
              </a:rPr>
              <a:t> composed of Parents, Community members, Teachers, Other staff that works at the school, Principal </a:t>
            </a:r>
            <a:endParaRPr sz="2200" b="0" i="0" u="none" strike="noStrike" cap="none">
              <a:solidFill>
                <a:schemeClr val="dk1"/>
              </a:solidFill>
              <a:latin typeface="Century Gothic"/>
              <a:ea typeface="Century Gothic"/>
              <a:cs typeface="Century Gothic"/>
              <a:sym typeface="Century Gothic"/>
            </a:endParaRPr>
          </a:p>
          <a:p>
            <a:pPr marL="742950" marR="0" lvl="1" indent="-285750" algn="l" rtl="0">
              <a:lnSpc>
                <a:spcPct val="100000"/>
              </a:lnSpc>
              <a:spcBef>
                <a:spcPts val="400"/>
              </a:spcBef>
              <a:spcAft>
                <a:spcPts val="0"/>
              </a:spcAft>
              <a:buClr>
                <a:schemeClr val="dk1"/>
              </a:buClr>
              <a:buSzPts val="2000"/>
              <a:buFont typeface="Noto Sans Symbols"/>
              <a:buChar char="❖"/>
            </a:pPr>
            <a:r>
              <a:rPr lang="en-US" sz="2200" b="0" i="0" u="none" strike="noStrike" cap="none">
                <a:solidFill>
                  <a:schemeClr val="dk1"/>
                </a:solidFill>
                <a:latin typeface="Trebuchet MS"/>
                <a:ea typeface="Trebuchet MS"/>
                <a:cs typeface="Trebuchet MS"/>
                <a:sym typeface="Trebuchet MS"/>
              </a:rPr>
              <a:t>Parent input meetings for the development of the Home-School Compact and the school’s Parent-Family Engagement Plan</a:t>
            </a:r>
            <a:endParaRPr sz="2200" b="0" i="0" u="none" strike="noStrike" cap="none">
              <a:solidFill>
                <a:schemeClr val="dk1"/>
              </a:solidFill>
              <a:latin typeface="Century Gothic"/>
              <a:ea typeface="Century Gothic"/>
              <a:cs typeface="Century Gothic"/>
              <a:sym typeface="Century Gothic"/>
            </a:endParaRPr>
          </a:p>
          <a:p>
            <a:pPr marL="742950" marR="0" lvl="1" indent="-285750" algn="l" rtl="0">
              <a:lnSpc>
                <a:spcPct val="100000"/>
              </a:lnSpc>
              <a:spcBef>
                <a:spcPts val="400"/>
              </a:spcBef>
              <a:spcAft>
                <a:spcPts val="0"/>
              </a:spcAft>
              <a:buClr>
                <a:schemeClr val="dk1"/>
              </a:buClr>
              <a:buSzPts val="2000"/>
              <a:buFont typeface="Noto Sans Symbols"/>
              <a:buChar char="❖"/>
            </a:pPr>
            <a:r>
              <a:rPr lang="en-US" sz="2200" b="0" i="0" u="none" strike="noStrike" cap="none">
                <a:solidFill>
                  <a:schemeClr val="dk1"/>
                </a:solidFill>
                <a:latin typeface="Trebuchet MS"/>
                <a:ea typeface="Trebuchet MS"/>
                <a:cs typeface="Trebuchet MS"/>
                <a:sym typeface="Trebuchet MS"/>
              </a:rPr>
              <a:t>Input Evaluations of Parent-Family Engagement activities and trainings</a:t>
            </a:r>
            <a:endParaRPr sz="22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7"/>
          <p:cNvSpPr txBox="1">
            <a:spLocks noGrp="1"/>
          </p:cNvSpPr>
          <p:nvPr>
            <p:ph type="title"/>
          </p:nvPr>
        </p:nvSpPr>
        <p:spPr>
          <a:xfrm>
            <a:off x="381000" y="2286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200"/>
              <a:buFont typeface="Calibri"/>
              <a:buNone/>
            </a:pPr>
            <a:r>
              <a:rPr lang="en-US" b="1">
                <a:solidFill>
                  <a:schemeClr val="dk1"/>
                </a:solidFill>
                <a:latin typeface="Calibri"/>
                <a:ea typeface="Calibri"/>
                <a:cs typeface="Calibri"/>
                <a:sym typeface="Calibri"/>
              </a:rPr>
              <a:t>Where can I find a copy of the  </a:t>
            </a:r>
            <a:br>
              <a:rPr lang="en-US" b="1">
                <a:solidFill>
                  <a:schemeClr val="dk1"/>
                </a:solidFill>
                <a:latin typeface="Calibri"/>
                <a:ea typeface="Calibri"/>
                <a:cs typeface="Calibri"/>
                <a:sym typeface="Calibri"/>
              </a:rPr>
            </a:br>
            <a:r>
              <a:rPr lang="en-US" b="1">
                <a:solidFill>
                  <a:schemeClr val="dk1"/>
                </a:solidFill>
                <a:latin typeface="Calibri"/>
                <a:ea typeface="Calibri"/>
                <a:cs typeface="Calibri"/>
                <a:sym typeface="Calibri"/>
              </a:rPr>
              <a:t>Title I Budgets?</a:t>
            </a:r>
            <a:endParaRPr b="1">
              <a:solidFill>
                <a:schemeClr val="dk1"/>
              </a:solidFill>
              <a:latin typeface="Calibri"/>
              <a:ea typeface="Calibri"/>
              <a:cs typeface="Calibri"/>
              <a:sym typeface="Calibri"/>
            </a:endParaRPr>
          </a:p>
        </p:txBody>
      </p:sp>
      <p:sp>
        <p:nvSpPr>
          <p:cNvPr id="194" name="Google Shape;194;p7"/>
          <p:cNvSpPr txBox="1"/>
          <p:nvPr/>
        </p:nvSpPr>
        <p:spPr>
          <a:xfrm>
            <a:off x="262467" y="1676400"/>
            <a:ext cx="8382000" cy="43434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lvl="0" indent="-342900" algn="l" rtl="0">
              <a:spcBef>
                <a:spcPts val="480"/>
              </a:spcBef>
              <a:spcAft>
                <a:spcPts val="0"/>
              </a:spcAft>
              <a:buClr>
                <a:schemeClr val="dk1"/>
              </a:buClr>
              <a:buSzPts val="2400"/>
              <a:buFont typeface="Noto Sans Symbols"/>
              <a:buNone/>
            </a:pPr>
            <a:r>
              <a:rPr lang="en-US" sz="3000" dirty="0">
                <a:solidFill>
                  <a:schemeClr val="dk1"/>
                </a:solidFill>
                <a:latin typeface="Calibri"/>
                <a:ea typeface="Calibri"/>
                <a:cs typeface="Calibri"/>
                <a:sym typeface="Calibri"/>
              </a:rPr>
              <a:t>The Title I Budgets, including Part A Basic and Parent &amp; Family Engagement is discussed annually with parents and documented by minutes from this Title I Parent Meeting.</a:t>
            </a:r>
            <a:endParaRPr sz="2400" dirty="0">
              <a:solidFill>
                <a:schemeClr val="dk1"/>
              </a:solidFill>
              <a:latin typeface="Calibri"/>
              <a:ea typeface="Calibri"/>
              <a:cs typeface="Calibri"/>
              <a:sym typeface="Calibri"/>
            </a:endParaRPr>
          </a:p>
          <a:p>
            <a:pPr marL="342900" lvl="0" indent="-342900" algn="l" rtl="0">
              <a:spcBef>
                <a:spcPts val="480"/>
              </a:spcBef>
              <a:spcAft>
                <a:spcPts val="0"/>
              </a:spcAft>
              <a:buClr>
                <a:srgbClr val="03042B"/>
              </a:buClr>
              <a:buSzPts val="2400"/>
              <a:buFont typeface="Noto Sans Symbols"/>
              <a:buNone/>
            </a:pPr>
            <a:endParaRPr sz="3000" dirty="0">
              <a:solidFill>
                <a:schemeClr val="dk1"/>
              </a:solidFill>
              <a:latin typeface="Calibri"/>
              <a:ea typeface="Calibri"/>
              <a:cs typeface="Calibri"/>
              <a:sym typeface="Calibri"/>
            </a:endParaRPr>
          </a:p>
          <a:p>
            <a:pPr marL="342900" lvl="0" indent="-342900" algn="l" rtl="0">
              <a:spcBef>
                <a:spcPts val="480"/>
              </a:spcBef>
              <a:spcAft>
                <a:spcPts val="0"/>
              </a:spcAft>
              <a:buClr>
                <a:schemeClr val="dk1"/>
              </a:buClr>
              <a:buSzPts val="2400"/>
              <a:buFont typeface="Noto Sans Symbols"/>
              <a:buNone/>
            </a:pPr>
            <a:r>
              <a:rPr lang="en-US" sz="3000" dirty="0">
                <a:solidFill>
                  <a:schemeClr val="dk1"/>
                </a:solidFill>
                <a:latin typeface="Calibri"/>
                <a:ea typeface="Calibri"/>
                <a:cs typeface="Calibri"/>
                <a:sym typeface="Calibri"/>
              </a:rPr>
              <a:t>A copy of the school’s Title I Budgets (Part A Basic/PFE) is available in the Parent &amp; Family Resource Area Notebook located in </a:t>
            </a:r>
            <a:r>
              <a:rPr lang="en-US" sz="3000" dirty="0">
                <a:solidFill>
                  <a:schemeClr val="tx1"/>
                </a:solidFill>
                <a:latin typeface="Calibri"/>
                <a:ea typeface="Calibri"/>
                <a:cs typeface="Calibri"/>
                <a:sym typeface="Calibri"/>
              </a:rPr>
              <a:t>metal cabinet in Mrs. </a:t>
            </a:r>
            <a:r>
              <a:rPr lang="en-US" sz="3000" dirty="0" err="1">
                <a:solidFill>
                  <a:schemeClr val="tx1"/>
                </a:solidFill>
                <a:latin typeface="Calibri"/>
                <a:ea typeface="Calibri"/>
                <a:cs typeface="Calibri"/>
                <a:sym typeface="Calibri"/>
              </a:rPr>
              <a:t>Lankston’s</a:t>
            </a:r>
            <a:r>
              <a:rPr lang="en-US" sz="3000" dirty="0">
                <a:solidFill>
                  <a:schemeClr val="tx1"/>
                </a:solidFill>
                <a:latin typeface="Calibri"/>
                <a:ea typeface="Calibri"/>
                <a:cs typeface="Calibri"/>
                <a:sym typeface="Calibri"/>
              </a:rPr>
              <a:t> bathroom.</a:t>
            </a:r>
            <a:endParaRPr sz="2400" dirty="0">
              <a:solidFill>
                <a:schemeClr val="tx1"/>
              </a:solidFill>
              <a:latin typeface="Calibri"/>
              <a:ea typeface="Calibri"/>
              <a:cs typeface="Calibri"/>
              <a:sym typeface="Calibri"/>
            </a:endParaRPr>
          </a:p>
          <a:p>
            <a:pPr marL="342900" marR="0" lvl="0" indent="-342900" algn="l" rtl="0">
              <a:lnSpc>
                <a:spcPct val="100000"/>
              </a:lnSpc>
              <a:spcBef>
                <a:spcPts val="480"/>
              </a:spcBef>
              <a:spcAft>
                <a:spcPts val="0"/>
              </a:spcAft>
              <a:buClr>
                <a:schemeClr val="dk1"/>
              </a:buClr>
              <a:buSzPts val="2400"/>
              <a:buFont typeface="Noto Sans Symbols"/>
              <a:buNone/>
            </a:pPr>
            <a:endParaRPr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8"/>
          <p:cNvSpPr txBox="1">
            <a:spLocks noGrp="1"/>
          </p:cNvSpPr>
          <p:nvPr>
            <p:ph type="title"/>
          </p:nvPr>
        </p:nvSpPr>
        <p:spPr>
          <a:xfrm>
            <a:off x="381000" y="228600"/>
            <a:ext cx="87630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Educational Standards</a:t>
            </a:r>
            <a:endParaRPr sz="4800" b="1">
              <a:solidFill>
                <a:schemeClr val="dk1"/>
              </a:solidFill>
              <a:latin typeface="Calibri"/>
              <a:ea typeface="Calibri"/>
              <a:cs typeface="Calibri"/>
              <a:sym typeface="Calibri"/>
            </a:endParaRPr>
          </a:p>
        </p:txBody>
      </p:sp>
      <p:sp>
        <p:nvSpPr>
          <p:cNvPr id="200" name="Google Shape;200;p8"/>
          <p:cNvSpPr txBox="1"/>
          <p:nvPr/>
        </p:nvSpPr>
        <p:spPr>
          <a:xfrm>
            <a:off x="381000" y="1473200"/>
            <a:ext cx="8382000" cy="49276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Clr>
                <a:schemeClr val="dk2"/>
              </a:buClr>
              <a:buSzPts val="2400"/>
              <a:buFont typeface="Trebuchet MS"/>
              <a:buNone/>
            </a:pPr>
            <a:r>
              <a:rPr lang="en-US" sz="2400" dirty="0">
                <a:solidFill>
                  <a:schemeClr val="dk1"/>
                </a:solidFill>
                <a:latin typeface="Trebuchet MS"/>
                <a:ea typeface="Trebuchet MS"/>
                <a:cs typeface="Trebuchet MS"/>
                <a:sym typeface="Trebuchet MS"/>
              </a:rPr>
              <a:t>A</a:t>
            </a:r>
            <a:r>
              <a:rPr lang="en-US" sz="2400" b="0" i="0" u="none" strike="noStrike" cap="none" dirty="0">
                <a:solidFill>
                  <a:schemeClr val="dk1"/>
                </a:solidFill>
                <a:latin typeface="Trebuchet MS"/>
                <a:ea typeface="Trebuchet MS"/>
                <a:cs typeface="Trebuchet MS"/>
                <a:sym typeface="Trebuchet MS"/>
              </a:rPr>
              <a:t>cademic content standards establish high expectations for all students.</a:t>
            </a:r>
            <a:endParaRPr sz="2400" b="0" i="0" u="none" strike="noStrike" cap="none" dirty="0">
              <a:solidFill>
                <a:schemeClr val="dk1"/>
              </a:solidFill>
              <a:latin typeface="Century Gothic"/>
              <a:ea typeface="Century Gothic"/>
              <a:cs typeface="Century Gothic"/>
              <a:sym typeface="Century Gothic"/>
            </a:endParaRPr>
          </a:p>
          <a:p>
            <a:pPr marL="0" marR="0" lvl="0" indent="0" algn="l" rtl="0">
              <a:lnSpc>
                <a:spcPct val="100000"/>
              </a:lnSpc>
              <a:spcBef>
                <a:spcPts val="480"/>
              </a:spcBef>
              <a:spcAft>
                <a:spcPts val="0"/>
              </a:spcAft>
              <a:buClr>
                <a:schemeClr val="dk2"/>
              </a:buClr>
              <a:buSzPts val="2400"/>
              <a:buFont typeface="Trebuchet MS"/>
              <a:buNone/>
            </a:pPr>
            <a:endParaRPr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480"/>
              </a:spcBef>
              <a:spcAft>
                <a:spcPts val="0"/>
              </a:spcAft>
              <a:buClr>
                <a:schemeClr val="dk2"/>
              </a:buClr>
              <a:buSzPts val="2400"/>
              <a:buFont typeface="Trebuchet MS"/>
              <a:buNone/>
            </a:pPr>
            <a:r>
              <a:rPr lang="en-US" sz="2400" b="0" i="0" u="none" strike="noStrike" cap="none" dirty="0">
                <a:solidFill>
                  <a:schemeClr val="dk1"/>
                </a:solidFill>
                <a:latin typeface="Trebuchet MS"/>
                <a:ea typeface="Trebuchet MS"/>
                <a:cs typeface="Trebuchet MS"/>
                <a:sym typeface="Trebuchet MS"/>
              </a:rPr>
              <a:t>The standards established identify what your child needs to know and be able to do in all content areas at each grade level.  </a:t>
            </a:r>
            <a:endParaRPr sz="24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140"/>
              </a:spcBef>
              <a:spcAft>
                <a:spcPts val="0"/>
              </a:spcAft>
              <a:buClr>
                <a:schemeClr val="dk2"/>
              </a:buClr>
              <a:buSzPts val="700"/>
              <a:buFont typeface="Trebuchet MS"/>
              <a:buNone/>
            </a:pPr>
            <a:endParaRPr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480"/>
              </a:spcBef>
              <a:spcAft>
                <a:spcPts val="0"/>
              </a:spcAft>
              <a:buClr>
                <a:schemeClr val="dk2"/>
              </a:buClr>
              <a:buSzPts val="2400"/>
              <a:buFont typeface="Trebuchet MS"/>
              <a:buNone/>
            </a:pPr>
            <a:r>
              <a:rPr lang="en-US" sz="2400" b="0" i="0" u="none" strike="noStrike" cap="none" dirty="0">
                <a:solidFill>
                  <a:schemeClr val="dk1"/>
                </a:solidFill>
                <a:latin typeface="Trebuchet MS"/>
                <a:ea typeface="Trebuchet MS"/>
                <a:cs typeface="Trebuchet MS"/>
                <a:sym typeface="Trebuchet MS"/>
              </a:rPr>
              <a:t>Information regarding the educational standard for our school are </a:t>
            </a:r>
            <a:r>
              <a:rPr lang="en-US" sz="2400" dirty="0">
                <a:solidFill>
                  <a:schemeClr val="dk1"/>
                </a:solidFill>
                <a:latin typeface="Trebuchet MS"/>
                <a:ea typeface="Trebuchet MS"/>
                <a:cs typeface="Trebuchet MS"/>
                <a:sym typeface="Trebuchet MS"/>
              </a:rPr>
              <a:t>available in/</a:t>
            </a:r>
            <a:r>
              <a:rPr lang="en-US" sz="2400" b="0" i="0" u="none" strike="noStrike" cap="none" dirty="0">
                <a:solidFill>
                  <a:schemeClr val="dk1"/>
                </a:solidFill>
                <a:latin typeface="Trebuchet MS"/>
                <a:ea typeface="Trebuchet MS"/>
                <a:cs typeface="Trebuchet MS"/>
                <a:sym typeface="Trebuchet MS"/>
              </a:rPr>
              <a:t>at Adventist Education.</a:t>
            </a:r>
            <a:r>
              <a:rPr lang="en-US" sz="2400" dirty="0">
                <a:solidFill>
                  <a:schemeClr val="dk1"/>
                </a:solidFill>
                <a:latin typeface="Trebuchet MS"/>
                <a:ea typeface="Trebuchet MS"/>
                <a:cs typeface="Trebuchet MS"/>
                <a:sym typeface="Trebuchet MS"/>
              </a:rPr>
              <a:t> </a:t>
            </a:r>
            <a:r>
              <a:rPr lang="en-US" sz="2400" dirty="0">
                <a:solidFill>
                  <a:srgbClr val="002060"/>
                </a:solidFill>
                <a:latin typeface="Trebuchet MS"/>
                <a:ea typeface="Trebuchet MS"/>
                <a:cs typeface="Trebuchet MS"/>
                <a:sym typeface="Trebuchet MS"/>
              </a:rPr>
              <a:t>https://v1.adventisteducation.org/</a:t>
            </a:r>
            <a:r>
              <a:rPr lang="en-US" sz="2400" dirty="0" err="1">
                <a:solidFill>
                  <a:srgbClr val="002060"/>
                </a:solidFill>
                <a:latin typeface="Trebuchet MS"/>
                <a:ea typeface="Trebuchet MS"/>
                <a:cs typeface="Trebuchet MS"/>
                <a:sym typeface="Trebuchet MS"/>
              </a:rPr>
              <a:t>est.html</a:t>
            </a:r>
            <a:r>
              <a:rPr lang="en-US" sz="2400" b="0" i="0" u="none" strike="noStrike" cap="none" dirty="0">
                <a:solidFill>
                  <a:srgbClr val="002060"/>
                </a:solidFill>
                <a:latin typeface="Trebuchet MS"/>
                <a:ea typeface="Trebuchet MS"/>
                <a:cs typeface="Trebuchet MS"/>
                <a:sym typeface="Trebuchet MS"/>
              </a:rPr>
              <a:t> </a:t>
            </a:r>
            <a:endParaRPr sz="2400" b="0" i="0" u="none" strike="noStrike" cap="none" dirty="0">
              <a:solidFill>
                <a:srgbClr val="002060"/>
              </a:solidFill>
              <a:latin typeface="Century Gothic"/>
              <a:ea typeface="Century Gothic"/>
              <a:cs typeface="Century Gothic"/>
              <a:sym typeface="Century Gothic"/>
            </a:endParaRPr>
          </a:p>
        </p:txBody>
      </p:sp>
      <p:pic>
        <p:nvPicPr>
          <p:cNvPr id="201" name="Google Shape;201;p8"/>
          <p:cNvPicPr preferRelativeResize="0"/>
          <p:nvPr/>
        </p:nvPicPr>
        <p:blipFill rotWithShape="1">
          <a:blip r:embed="rId3">
            <a:alphaModFix/>
          </a:blip>
          <a:srcRect/>
          <a:stretch/>
        </p:blipFill>
        <p:spPr>
          <a:xfrm>
            <a:off x="2106341" y="5227651"/>
            <a:ext cx="4539785" cy="11161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9"/>
          <p:cNvSpPr txBox="1">
            <a:spLocks noGrp="1"/>
          </p:cNvSpPr>
          <p:nvPr>
            <p:ph type="title"/>
          </p:nvPr>
        </p:nvSpPr>
        <p:spPr>
          <a:xfrm>
            <a:off x="457200" y="1524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School’s Curriculum</a:t>
            </a:r>
            <a:endParaRPr sz="4800" b="1">
              <a:solidFill>
                <a:schemeClr val="dk1"/>
              </a:solidFill>
              <a:latin typeface="Calibri"/>
              <a:ea typeface="Calibri"/>
              <a:cs typeface="Calibri"/>
              <a:sym typeface="Calibri"/>
            </a:endParaRPr>
          </a:p>
        </p:txBody>
      </p:sp>
      <p:sp>
        <p:nvSpPr>
          <p:cNvPr id="207" name="Google Shape;207;p9"/>
          <p:cNvSpPr txBox="1"/>
          <p:nvPr/>
        </p:nvSpPr>
        <p:spPr>
          <a:xfrm>
            <a:off x="457200" y="1447800"/>
            <a:ext cx="8305800" cy="5257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Clr>
                <a:srgbClr val="000000"/>
              </a:buClr>
              <a:buSzPts val="1800"/>
              <a:buFont typeface="Arial"/>
              <a:buNone/>
            </a:pPr>
            <a:r>
              <a:rPr lang="en-US" sz="3200" dirty="0">
                <a:solidFill>
                  <a:schemeClr val="dk1"/>
                </a:solidFill>
                <a:latin typeface="Trebuchet MS"/>
                <a:ea typeface="Trebuchet MS"/>
                <a:cs typeface="Trebuchet MS"/>
                <a:sym typeface="Trebuchet MS"/>
              </a:rPr>
              <a:t>At </a:t>
            </a:r>
            <a:r>
              <a:rPr lang="en-US" sz="3200" dirty="0">
                <a:solidFill>
                  <a:schemeClr val="tx1"/>
                </a:solidFill>
                <a:latin typeface="Trebuchet MS"/>
                <a:ea typeface="Trebuchet MS"/>
                <a:cs typeface="Trebuchet MS"/>
                <a:sym typeface="Trebuchet MS"/>
              </a:rPr>
              <a:t>Living Springs Academy </a:t>
            </a:r>
            <a:r>
              <a:rPr lang="en-US" sz="3200" dirty="0">
                <a:solidFill>
                  <a:schemeClr val="dk1"/>
                </a:solidFill>
                <a:latin typeface="Trebuchet MS"/>
                <a:ea typeface="Trebuchet MS"/>
                <a:cs typeface="Trebuchet MS"/>
                <a:sym typeface="Trebuchet MS"/>
              </a:rPr>
              <a:t>the following curriculum is used:</a:t>
            </a:r>
            <a:endParaRPr sz="3200" dirty="0">
              <a:solidFill>
                <a:schemeClr val="dk1"/>
              </a:solidFill>
              <a:latin typeface="Trebuchet MS"/>
              <a:ea typeface="Trebuchet MS"/>
              <a:cs typeface="Trebuchet MS"/>
              <a:sym typeface="Trebuchet MS"/>
            </a:endParaRPr>
          </a:p>
          <a:p>
            <a:pPr marL="457200" marR="0" lvl="0" indent="-431800" algn="l" rtl="0">
              <a:lnSpc>
                <a:spcPct val="100000"/>
              </a:lnSpc>
              <a:spcBef>
                <a:spcPts val="480"/>
              </a:spcBef>
              <a:spcAft>
                <a:spcPts val="0"/>
              </a:spcAft>
              <a:buClr>
                <a:schemeClr val="dk1"/>
              </a:buClr>
              <a:buSzPts val="3200"/>
              <a:buFont typeface="Trebuchet MS"/>
              <a:buChar char="●"/>
            </a:pPr>
            <a:endParaRPr sz="3200" dirty="0">
              <a:solidFill>
                <a:schemeClr val="dk1"/>
              </a:solidFill>
              <a:latin typeface="Trebuchet MS"/>
              <a:ea typeface="Trebuchet MS"/>
              <a:cs typeface="Trebuchet MS"/>
              <a:sym typeface="Trebuchet MS"/>
            </a:endParaRPr>
          </a:p>
          <a:p>
            <a:pPr marL="457200" marR="0" lvl="0" indent="-431800" algn="l" rtl="0">
              <a:lnSpc>
                <a:spcPct val="100000"/>
              </a:lnSpc>
              <a:spcBef>
                <a:spcPts val="0"/>
              </a:spcBef>
              <a:spcAft>
                <a:spcPts val="0"/>
              </a:spcAft>
              <a:buClr>
                <a:schemeClr val="dk1"/>
              </a:buClr>
              <a:buSzPts val="3200"/>
              <a:buFont typeface="Trebuchet MS"/>
              <a:buChar char="●"/>
            </a:pPr>
            <a:r>
              <a:rPr lang="en-US" sz="2400" dirty="0">
                <a:solidFill>
                  <a:schemeClr val="dk1"/>
                </a:solidFill>
                <a:latin typeface="Trebuchet MS"/>
                <a:ea typeface="Trebuchet MS"/>
                <a:cs typeface="Trebuchet MS"/>
                <a:sym typeface="Trebuchet MS"/>
              </a:rPr>
              <a:t>Reading A-Z</a:t>
            </a:r>
          </a:p>
          <a:p>
            <a:pPr marL="457200" marR="0" lvl="0" indent="-431800" algn="l" rtl="0">
              <a:lnSpc>
                <a:spcPct val="100000"/>
              </a:lnSpc>
              <a:spcBef>
                <a:spcPts val="0"/>
              </a:spcBef>
              <a:spcAft>
                <a:spcPts val="0"/>
              </a:spcAft>
              <a:buClr>
                <a:schemeClr val="dk1"/>
              </a:buClr>
              <a:buSzPts val="3200"/>
              <a:buFont typeface="Trebuchet MS"/>
              <a:buChar char="●"/>
            </a:pPr>
            <a:r>
              <a:rPr lang="en-US" sz="2400" dirty="0">
                <a:solidFill>
                  <a:schemeClr val="dk1"/>
                </a:solidFill>
                <a:latin typeface="Trebuchet MS"/>
                <a:ea typeface="Trebuchet MS"/>
                <a:cs typeface="Trebuchet MS"/>
                <a:sym typeface="Trebuchet MS"/>
              </a:rPr>
              <a:t>Wit &amp; Wisdom</a:t>
            </a:r>
          </a:p>
          <a:p>
            <a:pPr marL="457200" marR="0" lvl="0" indent="-431800" algn="l" rtl="0">
              <a:lnSpc>
                <a:spcPct val="100000"/>
              </a:lnSpc>
              <a:spcBef>
                <a:spcPts val="0"/>
              </a:spcBef>
              <a:spcAft>
                <a:spcPts val="0"/>
              </a:spcAft>
              <a:buClr>
                <a:schemeClr val="dk1"/>
              </a:buClr>
              <a:buSzPts val="3200"/>
              <a:buFont typeface="Trebuchet MS"/>
              <a:buChar char="●"/>
            </a:pPr>
            <a:r>
              <a:rPr lang="en-US" sz="2400" dirty="0">
                <a:solidFill>
                  <a:schemeClr val="dk1"/>
                </a:solidFill>
                <a:latin typeface="Trebuchet MS"/>
                <a:ea typeface="Trebuchet MS"/>
                <a:cs typeface="Trebuchet MS"/>
                <a:sym typeface="Trebuchet MS"/>
              </a:rPr>
              <a:t>Florida’s Best Math</a:t>
            </a:r>
          </a:p>
          <a:p>
            <a:pPr marL="457200" marR="0" lvl="0" indent="-431800" algn="l" rtl="0">
              <a:lnSpc>
                <a:spcPct val="100000"/>
              </a:lnSpc>
              <a:spcBef>
                <a:spcPts val="0"/>
              </a:spcBef>
              <a:spcAft>
                <a:spcPts val="0"/>
              </a:spcAft>
              <a:buClr>
                <a:schemeClr val="dk1"/>
              </a:buClr>
              <a:buSzPts val="3200"/>
              <a:buFont typeface="Trebuchet MS"/>
              <a:buChar char="●"/>
            </a:pPr>
            <a:r>
              <a:rPr lang="en-US" sz="2400" dirty="0">
                <a:solidFill>
                  <a:schemeClr val="dk1"/>
                </a:solidFill>
                <a:latin typeface="Trebuchet MS"/>
                <a:ea typeface="Trebuchet MS"/>
                <a:cs typeface="Trebuchet MS"/>
                <a:sym typeface="Trebuchet MS"/>
              </a:rPr>
              <a:t>Wilson’s </a:t>
            </a:r>
            <a:r>
              <a:rPr lang="en-US" sz="2400" dirty="0" err="1">
                <a:solidFill>
                  <a:schemeClr val="dk1"/>
                </a:solidFill>
                <a:latin typeface="Trebuchet MS"/>
                <a:ea typeface="Trebuchet MS"/>
                <a:cs typeface="Trebuchet MS"/>
                <a:sym typeface="Trebuchet MS"/>
              </a:rPr>
              <a:t>Fundations</a:t>
            </a:r>
            <a:endParaRPr lang="en-US" sz="2400" dirty="0">
              <a:solidFill>
                <a:schemeClr val="dk1"/>
              </a:solidFill>
              <a:latin typeface="Trebuchet MS"/>
              <a:ea typeface="Trebuchet MS"/>
              <a:cs typeface="Trebuchet MS"/>
              <a:sym typeface="Trebuchet MS"/>
            </a:endParaRPr>
          </a:p>
          <a:p>
            <a:pPr marL="457200" marR="0" lvl="0" indent="-431800" algn="l" rtl="0">
              <a:lnSpc>
                <a:spcPct val="100000"/>
              </a:lnSpc>
              <a:spcBef>
                <a:spcPts val="0"/>
              </a:spcBef>
              <a:spcAft>
                <a:spcPts val="0"/>
              </a:spcAft>
              <a:buClr>
                <a:schemeClr val="dk1"/>
              </a:buClr>
              <a:buSzPts val="3200"/>
              <a:buFont typeface="Trebuchet MS"/>
              <a:buChar char="●"/>
            </a:pPr>
            <a:r>
              <a:rPr lang="en-US" sz="2400" dirty="0" err="1">
                <a:solidFill>
                  <a:schemeClr val="dk1"/>
                </a:solidFill>
                <a:latin typeface="Trebuchet MS"/>
                <a:ea typeface="Trebuchet MS"/>
                <a:cs typeface="Trebuchet MS"/>
                <a:sym typeface="Trebuchet MS"/>
              </a:rPr>
              <a:t>Zaner-Blozer</a:t>
            </a:r>
            <a:r>
              <a:rPr lang="en-US" sz="2400" dirty="0">
                <a:solidFill>
                  <a:schemeClr val="dk1"/>
                </a:solidFill>
                <a:latin typeface="Trebuchet MS"/>
                <a:ea typeface="Trebuchet MS"/>
                <a:cs typeface="Trebuchet MS"/>
                <a:sym typeface="Trebuchet MS"/>
              </a:rPr>
              <a:t> Spelling 3-6</a:t>
            </a:r>
          </a:p>
          <a:p>
            <a:pPr marL="457200" marR="0" lvl="0" indent="-431800" algn="l" rtl="0">
              <a:lnSpc>
                <a:spcPct val="100000"/>
              </a:lnSpc>
              <a:spcBef>
                <a:spcPts val="0"/>
              </a:spcBef>
              <a:spcAft>
                <a:spcPts val="0"/>
              </a:spcAft>
              <a:buClr>
                <a:schemeClr val="dk1"/>
              </a:buClr>
              <a:buSzPts val="3200"/>
              <a:buFont typeface="Trebuchet MS"/>
              <a:buChar char="●"/>
            </a:pPr>
            <a:r>
              <a:rPr lang="en-US" sz="2400" dirty="0">
                <a:solidFill>
                  <a:schemeClr val="dk1"/>
                </a:solidFill>
                <a:latin typeface="Trebuchet MS"/>
                <a:ea typeface="Trebuchet MS"/>
                <a:cs typeface="Trebuchet MS"/>
                <a:sym typeface="Trebuchet MS"/>
              </a:rPr>
              <a:t>Simple Solutions Grammar 3-8</a:t>
            </a:r>
          </a:p>
          <a:p>
            <a:pPr marL="457200" marR="0" lvl="0" indent="-431800" algn="l" rtl="0">
              <a:lnSpc>
                <a:spcPct val="100000"/>
              </a:lnSpc>
              <a:spcBef>
                <a:spcPts val="0"/>
              </a:spcBef>
              <a:spcAft>
                <a:spcPts val="0"/>
              </a:spcAft>
              <a:buClr>
                <a:schemeClr val="dk1"/>
              </a:buClr>
              <a:buSzPts val="3200"/>
              <a:buFont typeface="Trebuchet MS"/>
              <a:buChar char="●"/>
            </a:pPr>
            <a:r>
              <a:rPr lang="en-US" sz="2400" dirty="0">
                <a:solidFill>
                  <a:schemeClr val="dk1"/>
                </a:solidFill>
                <a:latin typeface="Trebuchet MS"/>
                <a:ea typeface="Trebuchet MS"/>
                <a:cs typeface="Trebuchet MS"/>
                <a:sym typeface="Trebuchet MS"/>
              </a:rPr>
              <a:t>Encounter Bible</a:t>
            </a:r>
          </a:p>
          <a:p>
            <a:pPr marL="457200" marR="0" lvl="0" indent="-431800" algn="l" rtl="0">
              <a:lnSpc>
                <a:spcPct val="100000"/>
              </a:lnSpc>
              <a:spcBef>
                <a:spcPts val="0"/>
              </a:spcBef>
              <a:spcAft>
                <a:spcPts val="0"/>
              </a:spcAft>
              <a:buClr>
                <a:schemeClr val="dk1"/>
              </a:buClr>
              <a:buSzPts val="3200"/>
              <a:buFont typeface="Trebuchet MS"/>
              <a:buChar char="●"/>
            </a:pPr>
            <a:r>
              <a:rPr lang="en-US" sz="2400" dirty="0" err="1">
                <a:solidFill>
                  <a:schemeClr val="dk1"/>
                </a:solidFill>
                <a:latin typeface="Trebuchet MS"/>
                <a:ea typeface="Trebuchet MS"/>
                <a:cs typeface="Trebuchet MS"/>
                <a:sym typeface="Trebuchet MS"/>
              </a:rPr>
              <a:t>ByDesign</a:t>
            </a:r>
            <a:r>
              <a:rPr lang="en-US" sz="2400" dirty="0">
                <a:solidFill>
                  <a:schemeClr val="dk1"/>
                </a:solidFill>
                <a:latin typeface="Trebuchet MS"/>
                <a:ea typeface="Trebuchet MS"/>
                <a:cs typeface="Trebuchet MS"/>
                <a:sym typeface="Trebuchet MS"/>
              </a:rPr>
              <a:t> Science</a:t>
            </a:r>
          </a:p>
          <a:p>
            <a:pPr marL="457200" marR="0" lvl="0" indent="-431800" algn="l" rtl="0">
              <a:lnSpc>
                <a:spcPct val="100000"/>
              </a:lnSpc>
              <a:spcBef>
                <a:spcPts val="0"/>
              </a:spcBef>
              <a:spcAft>
                <a:spcPts val="0"/>
              </a:spcAft>
              <a:buClr>
                <a:schemeClr val="dk1"/>
              </a:buClr>
              <a:buSzPts val="3200"/>
              <a:buFont typeface="Trebuchet MS"/>
              <a:buChar char="●"/>
            </a:pPr>
            <a:r>
              <a:rPr lang="en-US" sz="2400" dirty="0">
                <a:solidFill>
                  <a:schemeClr val="dk1"/>
                </a:solidFill>
                <a:latin typeface="Trebuchet MS"/>
                <a:ea typeface="Trebuchet MS"/>
                <a:cs typeface="Trebuchet MS"/>
                <a:sym typeface="Trebuchet MS"/>
              </a:rPr>
              <a:t>McGraw Hill Social Studies</a:t>
            </a:r>
            <a:endParaRPr sz="2400" dirty="0">
              <a:solidFill>
                <a:schemeClr val="dk1"/>
              </a:solidFill>
              <a:latin typeface="Trebuchet MS"/>
              <a:ea typeface="Trebuchet MS"/>
              <a:cs typeface="Trebuchet MS"/>
              <a:sym typeface="Trebuchet MS"/>
            </a:endParaRPr>
          </a:p>
          <a:p>
            <a:pPr marL="457200" marR="0" lvl="0" indent="-431800" algn="l" rtl="0">
              <a:lnSpc>
                <a:spcPct val="100000"/>
              </a:lnSpc>
              <a:spcBef>
                <a:spcPts val="0"/>
              </a:spcBef>
              <a:spcAft>
                <a:spcPts val="0"/>
              </a:spcAft>
              <a:buClr>
                <a:schemeClr val="dk1"/>
              </a:buClr>
              <a:buSzPts val="3200"/>
              <a:buFont typeface="Trebuchet MS"/>
              <a:buChar char="●"/>
            </a:pPr>
            <a:endParaRPr sz="3200" dirty="0">
              <a:solidFill>
                <a:schemeClr val="dk1"/>
              </a:solidFill>
              <a:latin typeface="Trebuchet MS"/>
              <a:ea typeface="Trebuchet MS"/>
              <a:cs typeface="Trebuchet MS"/>
              <a:sym typeface="Trebuchet MS"/>
            </a:endParaRPr>
          </a:p>
          <a:p>
            <a:pPr marL="457200" marR="0" lvl="0" indent="-431800" algn="l" rtl="0">
              <a:lnSpc>
                <a:spcPct val="100000"/>
              </a:lnSpc>
              <a:spcBef>
                <a:spcPts val="0"/>
              </a:spcBef>
              <a:spcAft>
                <a:spcPts val="0"/>
              </a:spcAft>
              <a:buClr>
                <a:schemeClr val="dk1"/>
              </a:buClr>
              <a:buSzPts val="3200"/>
              <a:buFont typeface="Trebuchet MS"/>
              <a:buChar char="●"/>
            </a:pPr>
            <a:endParaRPr sz="3200" dirty="0">
              <a:solidFill>
                <a:schemeClr val="dk1"/>
              </a:solidFill>
              <a:latin typeface="Trebuchet MS"/>
              <a:ea typeface="Trebuchet MS"/>
              <a:cs typeface="Trebuchet MS"/>
              <a:sym typeface="Trebuchet MS"/>
            </a:endParaRPr>
          </a:p>
          <a:p>
            <a:pPr marL="457200" marR="0" lvl="0" indent="0" algn="just" rtl="0">
              <a:lnSpc>
                <a:spcPct val="90000"/>
              </a:lnSpc>
              <a:spcBef>
                <a:spcPts val="200"/>
              </a:spcBef>
              <a:spcAft>
                <a:spcPts val="0"/>
              </a:spcAft>
              <a:buNone/>
            </a:pPr>
            <a:endParaRPr sz="1000" b="0" i="0" u="none" strike="noStrike" cap="none" dirty="0">
              <a:solidFill>
                <a:srgbClr val="000000"/>
              </a:solidFill>
              <a:latin typeface="Arial"/>
              <a:ea typeface="Arial"/>
              <a:cs typeface="Arial"/>
              <a:sym typeface="Arial"/>
            </a:endParaRPr>
          </a:p>
        </p:txBody>
      </p:sp>
      <p:pic>
        <p:nvPicPr>
          <p:cNvPr id="208" name="Google Shape;208;p9" descr="MCj04123980000[1]"/>
          <p:cNvPicPr preferRelativeResize="0"/>
          <p:nvPr/>
        </p:nvPicPr>
        <p:blipFill rotWithShape="1">
          <a:blip r:embed="rId3">
            <a:alphaModFix/>
          </a:blip>
          <a:srcRect/>
          <a:stretch/>
        </p:blipFill>
        <p:spPr>
          <a:xfrm>
            <a:off x="6590371" y="4750420"/>
            <a:ext cx="1949850" cy="1766311"/>
          </a:xfrm>
          <a:prstGeom prst="rect">
            <a:avLst/>
          </a:prstGeom>
          <a:noFill/>
          <a:ln>
            <a:noFill/>
          </a:ln>
        </p:spPr>
      </p:pic>
    </p:spTree>
  </p:cSld>
  <p:clrMapOvr>
    <a:masterClrMapping/>
  </p:clrMapOvr>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2390</Words>
  <Application>Microsoft Macintosh PowerPoint</Application>
  <PresentationFormat>On-screen Show (4:3)</PresentationFormat>
  <Paragraphs>277</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Comic Sans MS</vt:lpstr>
      <vt:lpstr>Arial</vt:lpstr>
      <vt:lpstr>Century Gothic</vt:lpstr>
      <vt:lpstr>Trebuchet MS</vt:lpstr>
      <vt:lpstr>Calibri</vt:lpstr>
      <vt:lpstr>Gill Sans</vt:lpstr>
      <vt:lpstr>Noto Sans Symbols</vt:lpstr>
      <vt:lpstr>Ion</vt:lpstr>
      <vt:lpstr>PowerPoint Presentation</vt:lpstr>
      <vt:lpstr>Agenda</vt:lpstr>
      <vt:lpstr>What is Title I?</vt:lpstr>
      <vt:lpstr>How Title I Works?</vt:lpstr>
      <vt:lpstr>Title I Funds Provide Supplemental  Support to Eligible Students</vt:lpstr>
      <vt:lpstr>Who decides how funds are used?</vt:lpstr>
      <vt:lpstr>Where can I find a copy of the   Title I Budgets?</vt:lpstr>
      <vt:lpstr>Educational Standards</vt:lpstr>
      <vt:lpstr>School’s Curriculum</vt:lpstr>
      <vt:lpstr>Measuring student success through school  Progress Monitoring</vt:lpstr>
      <vt:lpstr>Working together! </vt:lpstr>
      <vt:lpstr>Parents’ Right to Know</vt:lpstr>
      <vt:lpstr>Parent &amp; Family Engagement Plan  Guidelines</vt:lpstr>
      <vt:lpstr>Parent &amp; Family Resource Area</vt:lpstr>
      <vt:lpstr>Your Involvement is Key to  Your Child’s Success!</vt:lpstr>
      <vt:lpstr>Additional Information</vt:lpstr>
      <vt:lpstr>Questions?  </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Kathy Lankston</cp:lastModifiedBy>
  <cp:revision>2</cp:revision>
  <dcterms:created xsi:type="dcterms:W3CDTF">2016-08-28T16:35:15Z</dcterms:created>
  <dcterms:modified xsi:type="dcterms:W3CDTF">2023-10-02T21:53:50Z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TC010875731033</vt:lpwstr>
  </property>
  <property fmtid="{D5CDD505-2E9C-101B-9397-08002B2CF9AE}" pid="3" name="ContentTypeId">
    <vt:lpwstr>0x010100F971030A36652744A0D1EE81C0558302</vt:lpwstr>
  </property>
</Properties>
</file>